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  <p:sldMasterId id="2147483700" r:id="rId2"/>
  </p:sldMasterIdLst>
  <p:notesMasterIdLst>
    <p:notesMasterId r:id="rId11"/>
  </p:notesMasterIdLst>
  <p:handoutMasterIdLst>
    <p:handoutMasterId r:id="rId12"/>
  </p:handoutMasterIdLst>
  <p:sldIdLst>
    <p:sldId id="259" r:id="rId3"/>
    <p:sldId id="2112" r:id="rId4"/>
    <p:sldId id="2113" r:id="rId5"/>
    <p:sldId id="2114" r:id="rId6"/>
    <p:sldId id="2115" r:id="rId7"/>
    <p:sldId id="2116" r:id="rId8"/>
    <p:sldId id="2117" r:id="rId9"/>
    <p:sldId id="2118" r:id="rId10"/>
  </p:sldIdLst>
  <p:sldSz cx="9144000" cy="5143500" type="screen16x9"/>
  <p:notesSz cx="6797675" cy="9926638"/>
  <p:custDataLst>
    <p:tags r:id="rId13"/>
  </p:custDataLst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tandardabschnitt" id="{3845F145-AF6B-44AF-8B67-44E480B85843}">
          <p14:sldIdLst>
            <p14:sldId id="259"/>
            <p14:sldId id="2112"/>
            <p14:sldId id="2113"/>
            <p14:sldId id="2114"/>
            <p14:sldId id="2115"/>
            <p14:sldId id="2116"/>
            <p14:sldId id="2117"/>
            <p14:sldId id="2118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4445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ittlere Formatvorlag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793D81CF-94F2-401A-BA57-92F5A7B2D0C5}" styleName="Mittlere Formatvorlag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37" d="100"/>
          <a:sy n="137" d="100"/>
        </p:scale>
        <p:origin x="786" y="96"/>
      </p:cViewPr>
      <p:guideLst>
        <p:guide orient="horz" pos="1620"/>
        <p:guide pos="2880"/>
      </p:guideLst>
    </p:cSldViewPr>
  </p:slideViewPr>
  <p:notesTextViewPr>
    <p:cViewPr>
      <p:scale>
        <a:sx n="125" d="100"/>
        <a:sy n="125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tags" Target="tags/tag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handoutMaster" Target="handoutMasters/handoutMaster1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viewProps" Target="view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46400" cy="49688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 dirty="0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49689" y="1"/>
            <a:ext cx="2946400" cy="49688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2C7788A-7D7F-453F-9728-394763A62970}" type="datetimeFigureOut">
              <a:rPr lang="de-DE" smtClean="0"/>
              <a:t>02.11.2022</a:t>
            </a:fld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9428164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49689" y="9428164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7AA3501-6AF1-45E2-872D-FBE688C86262}" type="slidenum">
              <a:rPr lang="de-DE" smtClean="0"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42795518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46400" cy="49688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 dirty="0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49689" y="1"/>
            <a:ext cx="2946400" cy="49688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C9C2934-4700-4E37-9E37-F114C77DD93E}" type="datetimeFigureOut">
              <a:rPr lang="de-DE" smtClean="0"/>
              <a:t>02.11.2022</a:t>
            </a:fld>
            <a:endParaRPr lang="de-DE" dirty="0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 dirty="0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79451" y="4714876"/>
            <a:ext cx="5438775" cy="44672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9428164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49689" y="9428164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792C2D7-3A76-457B-A41B-DFFAE0B17D57}" type="slidenum">
              <a:rPr lang="de-DE" smtClean="0"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2404582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5" Type="http://schemas.microsoft.com/office/2007/relationships/hdphoto" Target="../media/hdphoto2.wdp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5" Type="http://schemas.microsoft.com/office/2007/relationships/hdphoto" Target="../media/hdphoto2.wdp"/><Relationship Id="rId4" Type="http://schemas.openxmlformats.org/officeDocument/2006/relationships/image" Target="../media/image3.png"/></Relationships>
</file>

<file path=ppt/slideLayouts/_rels/slideLayout12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1"/>
          <p:cNvSpPr>
            <a:spLocks noGrp="1"/>
          </p:cNvSpPr>
          <p:nvPr>
            <p:ph type="title" hasCustomPrompt="1"/>
          </p:nvPr>
        </p:nvSpPr>
        <p:spPr>
          <a:xfrm>
            <a:off x="685800" y="1329615"/>
            <a:ext cx="7772400" cy="702077"/>
          </a:xfrm>
          <a:prstGeom prst="rect">
            <a:avLst/>
          </a:prstGeom>
        </p:spPr>
        <p:txBody>
          <a:bodyPr anchor="t"/>
          <a:lstStyle>
            <a:lvl1pPr algn="ctr">
              <a:defRPr sz="4000" b="1" cap="none">
                <a:solidFill>
                  <a:srgbClr val="444453"/>
                </a:solidFill>
                <a:latin typeface="Calibri" panose="020F0502020204030204" pitchFamily="34" charset="0"/>
              </a:defRPr>
            </a:lvl1pPr>
          </a:lstStyle>
          <a:p>
            <a:r>
              <a:rPr lang="de-DE" dirty="0"/>
              <a:t>Titel durch klicken einfügen</a:t>
            </a:r>
          </a:p>
        </p:txBody>
      </p:sp>
      <p:sp>
        <p:nvSpPr>
          <p:cNvPr id="8" name="Inhaltsplatzhalter 2"/>
          <p:cNvSpPr>
            <a:spLocks noGrp="1"/>
          </p:cNvSpPr>
          <p:nvPr>
            <p:ph idx="14" hasCustomPrompt="1"/>
          </p:nvPr>
        </p:nvSpPr>
        <p:spPr>
          <a:xfrm>
            <a:off x="179512" y="4850225"/>
            <a:ext cx="2141018" cy="270030"/>
          </a:xfrm>
          <a:prstGeom prst="rect">
            <a:avLst/>
          </a:prstGeom>
        </p:spPr>
        <p:txBody>
          <a:bodyPr/>
          <a:lstStyle>
            <a:lvl1pPr marL="0" indent="0">
              <a:buClr>
                <a:schemeClr val="bg1"/>
              </a:buClr>
              <a:buFontTx/>
              <a:buNone/>
              <a:defRPr sz="1400" baseline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</a:defRPr>
            </a:lvl1pPr>
            <a:lvl2pPr>
              <a:defRPr>
                <a:solidFill>
                  <a:schemeClr val="bg1"/>
                </a:solidFill>
                <a:latin typeface="Notes-Regular" pitchFamily="50" charset="0"/>
              </a:defRPr>
            </a:lvl2pPr>
            <a:lvl3pPr>
              <a:defRPr>
                <a:solidFill>
                  <a:schemeClr val="bg1"/>
                </a:solidFill>
                <a:latin typeface="Notes-Regular" pitchFamily="50" charset="0"/>
              </a:defRPr>
            </a:lvl3pPr>
            <a:lvl4pPr>
              <a:defRPr>
                <a:solidFill>
                  <a:schemeClr val="bg1"/>
                </a:solidFill>
                <a:latin typeface="Notes-Regular" pitchFamily="50" charset="0"/>
              </a:defRPr>
            </a:lvl4pPr>
            <a:lvl5pPr>
              <a:defRPr>
                <a:solidFill>
                  <a:schemeClr val="bg1"/>
                </a:solidFill>
                <a:latin typeface="Notes-Regular" pitchFamily="50" charset="0"/>
              </a:defRPr>
            </a:lvl5pPr>
          </a:lstStyle>
          <a:p>
            <a:pPr lvl="0"/>
            <a:r>
              <a:rPr lang="de-DE" dirty="0"/>
              <a:t>Datum der Veranstaltung</a:t>
            </a:r>
          </a:p>
        </p:txBody>
      </p:sp>
      <p:pic>
        <p:nvPicPr>
          <p:cNvPr id="6" name="Grafik 5"/>
          <p:cNvPicPr>
            <a:picLocks noChangeAspect="1"/>
          </p:cNvPicPr>
          <p:nvPr userDrawn="1"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3768" y="2808312"/>
            <a:ext cx="1563434" cy="1563638"/>
          </a:xfrm>
          <a:prstGeom prst="rect">
            <a:avLst/>
          </a:prstGeom>
        </p:spPr>
      </p:pic>
      <p:pic>
        <p:nvPicPr>
          <p:cNvPr id="9" name="Grafik 8"/>
          <p:cNvPicPr>
            <a:picLocks noChangeAspect="1"/>
          </p:cNvPicPr>
          <p:nvPr userDrawn="1"/>
        </p:nvPicPr>
        <p:blipFill>
          <a:blip r:embed="rId4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3024336"/>
            <a:ext cx="2492307" cy="11850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076490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Inhaltsplatzhalter 3"/>
          <p:cNvSpPr>
            <a:spLocks noGrp="1"/>
          </p:cNvSpPr>
          <p:nvPr>
            <p:ph sz="half" idx="2"/>
          </p:nvPr>
        </p:nvSpPr>
        <p:spPr>
          <a:xfrm>
            <a:off x="547172" y="1563639"/>
            <a:ext cx="5753020" cy="2952328"/>
          </a:xfrm>
          <a:prstGeom prst="rect">
            <a:avLst/>
          </a:prstGeom>
        </p:spPr>
        <p:txBody>
          <a:bodyPr/>
          <a:lstStyle>
            <a:lvl1pPr marL="342898" indent="-342898">
              <a:buClr>
                <a:srgbClr val="444453"/>
              </a:buClr>
              <a:buFont typeface="Wingdings" panose="05000000000000000000" pitchFamily="2" charset="2"/>
              <a:buChar char="§"/>
              <a:defRPr sz="2400">
                <a:solidFill>
                  <a:srgbClr val="444453"/>
                </a:solidFill>
                <a:latin typeface="Calibri" panose="020F0502020204030204" pitchFamily="34" charset="0"/>
              </a:defRPr>
            </a:lvl1pPr>
            <a:lvl2pPr marL="742946" indent="-285748">
              <a:buSzPct val="120000"/>
              <a:buFont typeface="Wingdings" panose="05000000000000000000" pitchFamily="2" charset="2"/>
              <a:buChar char="§"/>
              <a:defRPr sz="2000">
                <a:solidFill>
                  <a:srgbClr val="444453"/>
                </a:solidFill>
                <a:latin typeface="Calibri" panose="020F0502020204030204" pitchFamily="34" charset="0"/>
              </a:defRPr>
            </a:lvl2pPr>
            <a:lvl3pPr marL="1142993" indent="-228598">
              <a:buSzPct val="80000"/>
              <a:buFont typeface="Wingdings" panose="05000000000000000000" pitchFamily="2" charset="2"/>
              <a:buChar char="§"/>
              <a:defRPr sz="1800">
                <a:solidFill>
                  <a:srgbClr val="444453"/>
                </a:solidFill>
                <a:latin typeface="Calibri" panose="020F0502020204030204" pitchFamily="34" charset="0"/>
              </a:defRPr>
            </a:lvl3pPr>
            <a:lvl4pPr marL="1657340" marR="0" indent="-285748" algn="l" defTabSz="914395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444453"/>
              </a:buClr>
              <a:buSzTx/>
              <a:buFont typeface="Wingdings" panose="05000000000000000000" pitchFamily="2" charset="2"/>
              <a:buChar char="§"/>
              <a:tabLst/>
              <a:defRPr sz="1600" baseline="0">
                <a:solidFill>
                  <a:srgbClr val="444453"/>
                </a:solidFill>
                <a:latin typeface="Calibri" panose="020F0502020204030204" pitchFamily="34" charset="0"/>
              </a:defRPr>
            </a:lvl4pPr>
            <a:lvl5pPr>
              <a:defRPr sz="1600">
                <a:solidFill>
                  <a:schemeClr val="tx1">
                    <a:lumMod val="75000"/>
                    <a:lumOff val="25000"/>
                  </a:schemeClr>
                </a:solidFill>
                <a:latin typeface="Notes-Regular" pitchFamily="50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dirty="0"/>
              <a:t>Formatvorlagen des Textmasters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</p:txBody>
      </p:sp>
      <p:sp>
        <p:nvSpPr>
          <p:cNvPr id="13" name="Titel 1"/>
          <p:cNvSpPr>
            <a:spLocks noGrp="1"/>
          </p:cNvSpPr>
          <p:nvPr>
            <p:ph type="title"/>
          </p:nvPr>
        </p:nvSpPr>
        <p:spPr>
          <a:xfrm>
            <a:off x="467544" y="357504"/>
            <a:ext cx="6192688" cy="310716"/>
          </a:xfrm>
          <a:prstGeom prst="rect">
            <a:avLst/>
          </a:prstGeom>
        </p:spPr>
        <p:txBody>
          <a:bodyPr anchor="t"/>
          <a:lstStyle>
            <a:lvl1pPr algn="l">
              <a:defRPr sz="2000" b="1" cap="none">
                <a:solidFill>
                  <a:srgbClr val="FFC000"/>
                </a:solidFill>
                <a:latin typeface="Calibri" panose="020F0502020204030204" pitchFamily="34" charset="0"/>
              </a:defRPr>
            </a:lvl1pPr>
          </a:lstStyle>
          <a:p>
            <a:r>
              <a:rPr lang="de-DE"/>
              <a:t>Titelmasterformat durch Klicken bearbeiten</a:t>
            </a:r>
            <a:endParaRPr lang="de-DE" dirty="0"/>
          </a:p>
        </p:txBody>
      </p:sp>
      <p:sp>
        <p:nvSpPr>
          <p:cNvPr id="18" name="Rechteck 17"/>
          <p:cNvSpPr/>
          <p:nvPr userDrawn="1"/>
        </p:nvSpPr>
        <p:spPr>
          <a:xfrm>
            <a:off x="0" y="4737550"/>
            <a:ext cx="9152942" cy="436788"/>
          </a:xfrm>
          <a:prstGeom prst="rect">
            <a:avLst/>
          </a:prstGeom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112" dirty="0"/>
          </a:p>
        </p:txBody>
      </p:sp>
      <p:sp>
        <p:nvSpPr>
          <p:cNvPr id="19" name="Textfeld 18"/>
          <p:cNvSpPr txBox="1"/>
          <p:nvPr userDrawn="1"/>
        </p:nvSpPr>
        <p:spPr>
          <a:xfrm>
            <a:off x="6910560" y="4802056"/>
            <a:ext cx="1800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DE" sz="1400" dirty="0">
                <a:solidFill>
                  <a:schemeClr val="accent4">
                    <a:lumMod val="60000"/>
                    <a:lumOff val="4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reiner-sct.com</a:t>
            </a:r>
          </a:p>
        </p:txBody>
      </p:sp>
      <p:sp>
        <p:nvSpPr>
          <p:cNvPr id="7" name="Rechteck 6"/>
          <p:cNvSpPr/>
          <p:nvPr userDrawn="1"/>
        </p:nvSpPr>
        <p:spPr>
          <a:xfrm>
            <a:off x="467545" y="1149592"/>
            <a:ext cx="8216652" cy="3445031"/>
          </a:xfrm>
          <a:prstGeom prst="rect">
            <a:avLst/>
          </a:prstGeom>
          <a:noFill/>
          <a:ln w="38100" cap="flat">
            <a:solidFill>
              <a:srgbClr val="444453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112" dirty="0"/>
          </a:p>
        </p:txBody>
      </p:sp>
      <p:sp>
        <p:nvSpPr>
          <p:cNvPr id="8" name="Textplatzhalter 23"/>
          <p:cNvSpPr>
            <a:spLocks noGrp="1"/>
          </p:cNvSpPr>
          <p:nvPr>
            <p:ph type="body" sz="quarter" idx="16" hasCustomPrompt="1"/>
          </p:nvPr>
        </p:nvSpPr>
        <p:spPr>
          <a:xfrm>
            <a:off x="467544" y="1149592"/>
            <a:ext cx="8216653" cy="318003"/>
          </a:xfrm>
          <a:prstGeom prst="rect">
            <a:avLst/>
          </a:prstGeom>
          <a:solidFill>
            <a:srgbClr val="444453"/>
          </a:solidFill>
        </p:spPr>
        <p:txBody>
          <a:bodyPr anchor="ctr"/>
          <a:lstStyle>
            <a:lvl1pPr marL="0" indent="0">
              <a:buNone/>
              <a:defRPr sz="1800">
                <a:solidFill>
                  <a:srgbClr val="FFC000"/>
                </a:solidFill>
                <a:latin typeface="Calibri" panose="020F0502020204030204" pitchFamily="34" charset="0"/>
              </a:defRPr>
            </a:lvl1pPr>
          </a:lstStyle>
          <a:p>
            <a:pPr lvl="0"/>
            <a:r>
              <a:rPr lang="de-DE" dirty="0"/>
              <a:t>Produktname</a:t>
            </a:r>
          </a:p>
        </p:txBody>
      </p:sp>
      <p:sp>
        <p:nvSpPr>
          <p:cNvPr id="10" name="Inhaltsplatzhalter 3"/>
          <p:cNvSpPr>
            <a:spLocks noGrp="1"/>
          </p:cNvSpPr>
          <p:nvPr>
            <p:ph sz="half" idx="17"/>
          </p:nvPr>
        </p:nvSpPr>
        <p:spPr>
          <a:xfrm>
            <a:off x="6444208" y="1563639"/>
            <a:ext cx="2182336" cy="2952328"/>
          </a:xfrm>
          <a:prstGeom prst="rect">
            <a:avLst/>
          </a:prstGeom>
        </p:spPr>
        <p:txBody>
          <a:bodyPr/>
          <a:lstStyle>
            <a:lvl1pPr marL="342898" indent="-342898">
              <a:buClr>
                <a:srgbClr val="444453"/>
              </a:buClr>
              <a:buFont typeface="Wingdings" panose="05000000000000000000" pitchFamily="2" charset="2"/>
              <a:buChar char="§"/>
              <a:defRPr sz="2400">
                <a:solidFill>
                  <a:srgbClr val="444453"/>
                </a:solidFill>
                <a:latin typeface="Calibri" panose="020F0502020204030204" pitchFamily="34" charset="0"/>
              </a:defRPr>
            </a:lvl1pPr>
            <a:lvl2pPr marL="742946" indent="-285748">
              <a:buSzPct val="120000"/>
              <a:buFont typeface="Arial" panose="020B0604020202020204" pitchFamily="34" charset="0"/>
              <a:buChar char="•"/>
              <a:defRPr sz="2000">
                <a:solidFill>
                  <a:srgbClr val="444453"/>
                </a:solidFill>
                <a:latin typeface="Calibri" panose="020F0502020204030204" pitchFamily="34" charset="0"/>
              </a:defRPr>
            </a:lvl2pPr>
            <a:lvl3pPr marL="1142993" indent="-228598">
              <a:buSzPct val="80000"/>
              <a:buFont typeface="Courier New" panose="02070309020205020404" pitchFamily="49" charset="0"/>
              <a:buChar char="o"/>
              <a:defRPr sz="1800">
                <a:solidFill>
                  <a:srgbClr val="444453"/>
                </a:solidFill>
                <a:latin typeface="Calibri" panose="020F0502020204030204" pitchFamily="34" charset="0"/>
              </a:defRPr>
            </a:lvl3pPr>
            <a:lvl4pPr marL="1657340" marR="0" indent="-285748" algn="l" defTabSz="914395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444453"/>
              </a:buClr>
              <a:buSzTx/>
              <a:buFont typeface="Arial" panose="020B0604020202020204" pitchFamily="34" charset="0"/>
              <a:buChar char="•"/>
              <a:tabLst/>
              <a:defRPr sz="1600" baseline="0">
                <a:solidFill>
                  <a:srgbClr val="444453"/>
                </a:solidFill>
                <a:latin typeface="Calibri" panose="020F0502020204030204" pitchFamily="34" charset="0"/>
              </a:defRPr>
            </a:lvl4pPr>
            <a:lvl5pPr>
              <a:defRPr sz="1600">
                <a:solidFill>
                  <a:schemeClr val="tx1">
                    <a:lumMod val="75000"/>
                    <a:lumOff val="25000"/>
                  </a:schemeClr>
                </a:solidFill>
                <a:latin typeface="Notes-Regular" pitchFamily="50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082531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1"/>
          <p:cNvSpPr>
            <a:spLocks noGrp="1"/>
          </p:cNvSpPr>
          <p:nvPr>
            <p:ph type="title" hasCustomPrompt="1"/>
          </p:nvPr>
        </p:nvSpPr>
        <p:spPr>
          <a:xfrm>
            <a:off x="685800" y="1329613"/>
            <a:ext cx="7772400" cy="702077"/>
          </a:xfrm>
          <a:prstGeom prst="rect">
            <a:avLst/>
          </a:prstGeom>
        </p:spPr>
        <p:txBody>
          <a:bodyPr anchor="t"/>
          <a:lstStyle>
            <a:lvl1pPr algn="ctr">
              <a:defRPr sz="4000" b="1" cap="none">
                <a:solidFill>
                  <a:srgbClr val="444453"/>
                </a:solidFill>
                <a:latin typeface="Calibri" panose="020F0502020204030204" pitchFamily="34" charset="0"/>
              </a:defRPr>
            </a:lvl1pPr>
          </a:lstStyle>
          <a:p>
            <a:r>
              <a:rPr lang="de-DE" dirty="0"/>
              <a:t>Titel durch klicken einfügen</a:t>
            </a:r>
          </a:p>
        </p:txBody>
      </p:sp>
      <p:sp>
        <p:nvSpPr>
          <p:cNvPr id="8" name="Inhaltsplatzhalter 2"/>
          <p:cNvSpPr>
            <a:spLocks noGrp="1"/>
          </p:cNvSpPr>
          <p:nvPr>
            <p:ph idx="14" hasCustomPrompt="1"/>
          </p:nvPr>
        </p:nvSpPr>
        <p:spPr>
          <a:xfrm>
            <a:off x="179512" y="4850225"/>
            <a:ext cx="2141018" cy="270030"/>
          </a:xfrm>
          <a:prstGeom prst="rect">
            <a:avLst/>
          </a:prstGeom>
        </p:spPr>
        <p:txBody>
          <a:bodyPr/>
          <a:lstStyle>
            <a:lvl1pPr marL="0" indent="0">
              <a:buClr>
                <a:schemeClr val="bg1"/>
              </a:buClr>
              <a:buFontTx/>
              <a:buNone/>
              <a:defRPr sz="1400" baseline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</a:defRPr>
            </a:lvl1pPr>
            <a:lvl2pPr>
              <a:defRPr>
                <a:solidFill>
                  <a:schemeClr val="bg1"/>
                </a:solidFill>
                <a:latin typeface="Notes-Regular" pitchFamily="50" charset="0"/>
              </a:defRPr>
            </a:lvl2pPr>
            <a:lvl3pPr>
              <a:defRPr>
                <a:solidFill>
                  <a:schemeClr val="bg1"/>
                </a:solidFill>
                <a:latin typeface="Notes-Regular" pitchFamily="50" charset="0"/>
              </a:defRPr>
            </a:lvl3pPr>
            <a:lvl4pPr>
              <a:defRPr>
                <a:solidFill>
                  <a:schemeClr val="bg1"/>
                </a:solidFill>
                <a:latin typeface="Notes-Regular" pitchFamily="50" charset="0"/>
              </a:defRPr>
            </a:lvl4pPr>
            <a:lvl5pPr>
              <a:defRPr>
                <a:solidFill>
                  <a:schemeClr val="bg1"/>
                </a:solidFill>
                <a:latin typeface="Notes-Regular" pitchFamily="50" charset="0"/>
              </a:defRPr>
            </a:lvl5pPr>
          </a:lstStyle>
          <a:p>
            <a:pPr lvl="0"/>
            <a:r>
              <a:rPr lang="de-DE" dirty="0"/>
              <a:t>Datum der Veranstaltung</a:t>
            </a:r>
          </a:p>
        </p:txBody>
      </p:sp>
      <p:pic>
        <p:nvPicPr>
          <p:cNvPr id="2" name="Grafik 1"/>
          <p:cNvPicPr>
            <a:picLocks noChangeAspect="1"/>
          </p:cNvPicPr>
          <p:nvPr userDrawn="1"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3768" y="2355726"/>
            <a:ext cx="1563434" cy="1563638"/>
          </a:xfrm>
          <a:prstGeom prst="rect">
            <a:avLst/>
          </a:prstGeom>
        </p:spPr>
      </p:pic>
      <p:pic>
        <p:nvPicPr>
          <p:cNvPr id="3" name="Grafik 2"/>
          <p:cNvPicPr>
            <a:picLocks noChangeAspect="1"/>
          </p:cNvPicPr>
          <p:nvPr userDrawn="1"/>
        </p:nvPicPr>
        <p:blipFill>
          <a:blip r:embed="rId4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2571750"/>
            <a:ext cx="2492307" cy="11850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161194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1"/>
          <p:cNvSpPr>
            <a:spLocks noGrp="1"/>
          </p:cNvSpPr>
          <p:nvPr>
            <p:ph type="title" hasCustomPrompt="1"/>
          </p:nvPr>
        </p:nvSpPr>
        <p:spPr>
          <a:xfrm>
            <a:off x="685800" y="1329613"/>
            <a:ext cx="7772400" cy="702077"/>
          </a:xfrm>
          <a:prstGeom prst="rect">
            <a:avLst/>
          </a:prstGeom>
        </p:spPr>
        <p:txBody>
          <a:bodyPr anchor="t"/>
          <a:lstStyle>
            <a:lvl1pPr algn="ctr">
              <a:defRPr sz="4000" b="1" cap="none">
                <a:solidFill>
                  <a:srgbClr val="444453"/>
                </a:solidFill>
                <a:latin typeface="Calibri" panose="020F0502020204030204" pitchFamily="34" charset="0"/>
              </a:defRPr>
            </a:lvl1pPr>
          </a:lstStyle>
          <a:p>
            <a:r>
              <a:rPr lang="de-DE" dirty="0"/>
              <a:t>Titel durch klicken einfügen</a:t>
            </a:r>
          </a:p>
        </p:txBody>
      </p:sp>
      <p:sp>
        <p:nvSpPr>
          <p:cNvPr id="8" name="Inhaltsplatzhalter 2"/>
          <p:cNvSpPr>
            <a:spLocks noGrp="1"/>
          </p:cNvSpPr>
          <p:nvPr>
            <p:ph idx="14" hasCustomPrompt="1"/>
          </p:nvPr>
        </p:nvSpPr>
        <p:spPr>
          <a:xfrm>
            <a:off x="179512" y="4850225"/>
            <a:ext cx="2141018" cy="270030"/>
          </a:xfrm>
          <a:prstGeom prst="rect">
            <a:avLst/>
          </a:prstGeom>
        </p:spPr>
        <p:txBody>
          <a:bodyPr/>
          <a:lstStyle>
            <a:lvl1pPr marL="0" indent="0">
              <a:buClr>
                <a:schemeClr val="bg1"/>
              </a:buClr>
              <a:buFontTx/>
              <a:buNone/>
              <a:defRPr sz="1400" baseline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</a:defRPr>
            </a:lvl1pPr>
            <a:lvl2pPr>
              <a:defRPr>
                <a:solidFill>
                  <a:schemeClr val="bg1"/>
                </a:solidFill>
                <a:latin typeface="Notes-Regular" pitchFamily="50" charset="0"/>
              </a:defRPr>
            </a:lvl2pPr>
            <a:lvl3pPr>
              <a:defRPr>
                <a:solidFill>
                  <a:schemeClr val="bg1"/>
                </a:solidFill>
                <a:latin typeface="Notes-Regular" pitchFamily="50" charset="0"/>
              </a:defRPr>
            </a:lvl3pPr>
            <a:lvl4pPr>
              <a:defRPr>
                <a:solidFill>
                  <a:schemeClr val="bg1"/>
                </a:solidFill>
                <a:latin typeface="Notes-Regular" pitchFamily="50" charset="0"/>
              </a:defRPr>
            </a:lvl4pPr>
            <a:lvl5pPr>
              <a:defRPr>
                <a:solidFill>
                  <a:schemeClr val="bg1"/>
                </a:solidFill>
                <a:latin typeface="Notes-Regular" pitchFamily="50" charset="0"/>
              </a:defRPr>
            </a:lvl5pPr>
          </a:lstStyle>
          <a:p>
            <a:pPr lvl="0"/>
            <a:r>
              <a:rPr lang="de-DE" dirty="0"/>
              <a:t>Datum der Veranstaltung</a:t>
            </a:r>
          </a:p>
        </p:txBody>
      </p:sp>
      <p:pic>
        <p:nvPicPr>
          <p:cNvPr id="6" name="Grafik 5"/>
          <p:cNvPicPr>
            <a:picLocks noChangeAspect="1"/>
          </p:cNvPicPr>
          <p:nvPr userDrawn="1"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7864" y="2180653"/>
            <a:ext cx="2520280" cy="25206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898460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1"/>
          <p:cNvSpPr>
            <a:spLocks noGrp="1"/>
          </p:cNvSpPr>
          <p:nvPr>
            <p:ph type="title" hasCustomPrompt="1"/>
          </p:nvPr>
        </p:nvSpPr>
        <p:spPr>
          <a:xfrm>
            <a:off x="722313" y="2778789"/>
            <a:ext cx="7772400" cy="1021556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>
                <a:solidFill>
                  <a:srgbClr val="444453"/>
                </a:solidFill>
                <a:latin typeface="Calibri" panose="020F0502020204030204" pitchFamily="34" charset="0"/>
              </a:defRPr>
            </a:lvl1pPr>
          </a:lstStyle>
          <a:p>
            <a:r>
              <a:rPr lang="de-DE" dirty="0"/>
              <a:t>Titel oder Zitat durch klicken hier einfügen</a:t>
            </a:r>
          </a:p>
        </p:txBody>
      </p:sp>
      <p:sp>
        <p:nvSpPr>
          <p:cNvPr id="8" name="Textplatzhalter 2"/>
          <p:cNvSpPr>
            <a:spLocks noGrp="1"/>
          </p:cNvSpPr>
          <p:nvPr>
            <p:ph type="body" idx="1"/>
          </p:nvPr>
        </p:nvSpPr>
        <p:spPr>
          <a:xfrm>
            <a:off x="722313" y="1653649"/>
            <a:ext cx="7772400" cy="112514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rgbClr val="444453"/>
                </a:solidFill>
                <a:latin typeface="Calibri" panose="020F0502020204030204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9" name="Inhaltsplatzhalter 2"/>
          <p:cNvSpPr>
            <a:spLocks noGrp="1"/>
          </p:cNvSpPr>
          <p:nvPr>
            <p:ph idx="14" hasCustomPrompt="1"/>
          </p:nvPr>
        </p:nvSpPr>
        <p:spPr>
          <a:xfrm>
            <a:off x="179512" y="4850225"/>
            <a:ext cx="2141018" cy="270030"/>
          </a:xfrm>
          <a:prstGeom prst="rect">
            <a:avLst/>
          </a:prstGeom>
        </p:spPr>
        <p:txBody>
          <a:bodyPr/>
          <a:lstStyle>
            <a:lvl1pPr marL="0" indent="0">
              <a:buClr>
                <a:schemeClr val="bg1"/>
              </a:buClr>
              <a:buFontTx/>
              <a:buNone/>
              <a:defRPr sz="1400" baseline="0">
                <a:solidFill>
                  <a:srgbClr val="444453"/>
                </a:solidFill>
                <a:latin typeface="Calibri" panose="020F0502020204030204" pitchFamily="34" charset="0"/>
              </a:defRPr>
            </a:lvl1pPr>
            <a:lvl2pPr>
              <a:defRPr>
                <a:solidFill>
                  <a:schemeClr val="bg1"/>
                </a:solidFill>
                <a:latin typeface="Notes-Regular" pitchFamily="50" charset="0"/>
              </a:defRPr>
            </a:lvl2pPr>
            <a:lvl3pPr>
              <a:defRPr>
                <a:solidFill>
                  <a:schemeClr val="bg1"/>
                </a:solidFill>
                <a:latin typeface="Notes-Regular" pitchFamily="50" charset="0"/>
              </a:defRPr>
            </a:lvl3pPr>
            <a:lvl4pPr>
              <a:defRPr>
                <a:solidFill>
                  <a:schemeClr val="bg1"/>
                </a:solidFill>
                <a:latin typeface="Notes-Regular" pitchFamily="50" charset="0"/>
              </a:defRPr>
            </a:lvl4pPr>
            <a:lvl5pPr>
              <a:defRPr>
                <a:solidFill>
                  <a:schemeClr val="bg1"/>
                </a:solidFill>
                <a:latin typeface="Notes-Regular" pitchFamily="50" charset="0"/>
              </a:defRPr>
            </a:lvl5pPr>
          </a:lstStyle>
          <a:p>
            <a:pPr lvl="0"/>
            <a:r>
              <a:rPr lang="de-DE" dirty="0"/>
              <a:t>Datum der Veranstaltung</a:t>
            </a:r>
          </a:p>
        </p:txBody>
      </p:sp>
    </p:spTree>
    <p:extLst>
      <p:ext uri="{BB962C8B-B14F-4D97-AF65-F5344CB8AC3E}">
        <p14:creationId xmlns:p14="http://schemas.microsoft.com/office/powerpoint/2010/main" val="281168251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Inhaltsplatzhalter 2"/>
          <p:cNvSpPr>
            <a:spLocks noGrp="1"/>
          </p:cNvSpPr>
          <p:nvPr>
            <p:ph idx="1"/>
          </p:nvPr>
        </p:nvSpPr>
        <p:spPr>
          <a:xfrm>
            <a:off x="457200" y="1113589"/>
            <a:ext cx="8229600" cy="3394472"/>
          </a:xfrm>
          <a:prstGeom prst="rect">
            <a:avLst/>
          </a:prstGeom>
        </p:spPr>
        <p:txBody>
          <a:bodyPr/>
          <a:lstStyle>
            <a:lvl1pPr marL="180975" indent="-180975">
              <a:buClr>
                <a:srgbClr val="444453"/>
              </a:buClr>
              <a:buFont typeface="Calibri" panose="020F0502020204030204" pitchFamily="34" charset="0"/>
              <a:buChar char="▪"/>
              <a:defRPr sz="1600">
                <a:solidFill>
                  <a:srgbClr val="444453"/>
                </a:solidFill>
                <a:latin typeface="Calibri" panose="020F0502020204030204" pitchFamily="34" charset="0"/>
              </a:defRPr>
            </a:lvl1pPr>
            <a:lvl2pPr marL="444500" indent="-174625">
              <a:buSzPct val="100000"/>
              <a:buFont typeface="Calibri" panose="020F0502020204030204" pitchFamily="34" charset="0"/>
              <a:buChar char="▪"/>
              <a:defRPr sz="1600">
                <a:solidFill>
                  <a:srgbClr val="444453"/>
                </a:solidFill>
                <a:latin typeface="Calibri" panose="020F0502020204030204" pitchFamily="34" charset="0"/>
              </a:defRPr>
            </a:lvl2pPr>
            <a:lvl3pPr marL="720725" indent="-182563">
              <a:buSzPct val="100000"/>
              <a:buFont typeface="Calibri" panose="020F0502020204030204" pitchFamily="34" charset="0"/>
              <a:buChar char="▪"/>
              <a:tabLst>
                <a:tab pos="720725" algn="l"/>
              </a:tabLst>
              <a:defRPr sz="1600">
                <a:solidFill>
                  <a:srgbClr val="444453"/>
                </a:solidFill>
                <a:latin typeface="Calibri" panose="020F0502020204030204" pitchFamily="34" charset="0"/>
              </a:defRPr>
            </a:lvl3pPr>
            <a:lvl4pPr marL="982663" indent="-174625">
              <a:buClr>
                <a:srgbClr val="444453"/>
              </a:buClr>
              <a:buFont typeface="Calibri" panose="020F0502020204030204" pitchFamily="34" charset="0"/>
              <a:buChar char="▪"/>
              <a:defRPr sz="1600">
                <a:solidFill>
                  <a:srgbClr val="444453"/>
                </a:solidFill>
                <a:latin typeface="Calibri" panose="020F0502020204030204" pitchFamily="34" charset="0"/>
              </a:defRPr>
            </a:lvl4pPr>
            <a:lvl5pPr>
              <a:defRPr>
                <a:solidFill>
                  <a:schemeClr val="accent6">
                    <a:lumMod val="75000"/>
                    <a:lumOff val="25000"/>
                  </a:schemeClr>
                </a:solidFill>
                <a:latin typeface="Notes-Regular" pitchFamily="50" charset="0"/>
              </a:defRPr>
            </a:lvl5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</p:txBody>
      </p:sp>
      <p:sp>
        <p:nvSpPr>
          <p:cNvPr id="9" name="Titel 1"/>
          <p:cNvSpPr>
            <a:spLocks noGrp="1"/>
          </p:cNvSpPr>
          <p:nvPr>
            <p:ph type="title"/>
          </p:nvPr>
        </p:nvSpPr>
        <p:spPr>
          <a:xfrm>
            <a:off x="467544" y="350535"/>
            <a:ext cx="6192688" cy="310716"/>
          </a:xfrm>
          <a:prstGeom prst="rect">
            <a:avLst/>
          </a:prstGeom>
        </p:spPr>
        <p:txBody>
          <a:bodyPr anchor="t"/>
          <a:lstStyle>
            <a:lvl1pPr algn="l">
              <a:defRPr sz="2000" b="1" cap="none">
                <a:solidFill>
                  <a:srgbClr val="FFC000"/>
                </a:solidFill>
                <a:latin typeface="Calibri" panose="020F0502020204030204" pitchFamily="34" charset="0"/>
              </a:defRPr>
            </a:lvl1pPr>
          </a:lstStyle>
          <a:p>
            <a:r>
              <a:rPr lang="de-DE"/>
              <a:t>Titelmasterformat durch Klicken bearbeiten</a:t>
            </a:r>
            <a:endParaRPr lang="de-DE" dirty="0"/>
          </a:p>
        </p:txBody>
      </p:sp>
      <p:sp>
        <p:nvSpPr>
          <p:cNvPr id="14" name="Rechteck 13"/>
          <p:cNvSpPr/>
          <p:nvPr userDrawn="1"/>
        </p:nvSpPr>
        <p:spPr>
          <a:xfrm>
            <a:off x="-36512" y="4737550"/>
            <a:ext cx="9189454" cy="436788"/>
          </a:xfrm>
          <a:prstGeom prst="rect">
            <a:avLst/>
          </a:prstGeom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15" name="Textfeld 14"/>
          <p:cNvSpPr txBox="1"/>
          <p:nvPr userDrawn="1"/>
        </p:nvSpPr>
        <p:spPr>
          <a:xfrm>
            <a:off x="6910559" y="4802055"/>
            <a:ext cx="1800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DE" sz="1400" dirty="0">
                <a:solidFill>
                  <a:schemeClr val="accent4">
                    <a:lumMod val="60000"/>
                    <a:lumOff val="4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reiner-sct.com</a:t>
            </a:r>
          </a:p>
        </p:txBody>
      </p:sp>
      <p:sp>
        <p:nvSpPr>
          <p:cNvPr id="6" name="Inhaltsplatzhalter 2"/>
          <p:cNvSpPr>
            <a:spLocks noGrp="1"/>
          </p:cNvSpPr>
          <p:nvPr>
            <p:ph idx="14" hasCustomPrompt="1"/>
          </p:nvPr>
        </p:nvSpPr>
        <p:spPr>
          <a:xfrm>
            <a:off x="179512" y="4802055"/>
            <a:ext cx="2141018" cy="270030"/>
          </a:xfrm>
          <a:prstGeom prst="rect">
            <a:avLst/>
          </a:prstGeom>
        </p:spPr>
        <p:txBody>
          <a:bodyPr/>
          <a:lstStyle>
            <a:lvl1pPr marL="0" indent="0">
              <a:buClr>
                <a:schemeClr val="bg1"/>
              </a:buClr>
              <a:buFontTx/>
              <a:buNone/>
              <a:defRPr sz="1400" baseline="0">
                <a:solidFill>
                  <a:srgbClr val="FFC000"/>
                </a:solidFill>
                <a:latin typeface="Calibri" panose="020F0502020204030204" pitchFamily="34" charset="0"/>
              </a:defRPr>
            </a:lvl1pPr>
            <a:lvl2pPr>
              <a:defRPr>
                <a:solidFill>
                  <a:schemeClr val="bg1"/>
                </a:solidFill>
                <a:latin typeface="Notes-Regular" pitchFamily="50" charset="0"/>
              </a:defRPr>
            </a:lvl2pPr>
            <a:lvl3pPr>
              <a:defRPr>
                <a:solidFill>
                  <a:schemeClr val="bg1"/>
                </a:solidFill>
                <a:latin typeface="Notes-Regular" pitchFamily="50" charset="0"/>
              </a:defRPr>
            </a:lvl3pPr>
            <a:lvl4pPr>
              <a:defRPr>
                <a:solidFill>
                  <a:schemeClr val="bg1"/>
                </a:solidFill>
                <a:latin typeface="Notes-Regular" pitchFamily="50" charset="0"/>
              </a:defRPr>
            </a:lvl4pPr>
            <a:lvl5pPr>
              <a:defRPr>
                <a:solidFill>
                  <a:schemeClr val="bg1"/>
                </a:solidFill>
                <a:latin typeface="Notes-Regular" pitchFamily="50" charset="0"/>
              </a:defRPr>
            </a:lvl5pPr>
          </a:lstStyle>
          <a:p>
            <a:pPr lvl="0"/>
            <a:r>
              <a:rPr lang="de-DE" dirty="0"/>
              <a:t>Datum der Veranstaltung</a:t>
            </a:r>
          </a:p>
        </p:txBody>
      </p:sp>
    </p:spTree>
    <p:extLst>
      <p:ext uri="{BB962C8B-B14F-4D97-AF65-F5344CB8AC3E}">
        <p14:creationId xmlns:p14="http://schemas.microsoft.com/office/powerpoint/2010/main" val="129874166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platzhalter 2"/>
          <p:cNvSpPr>
            <a:spLocks noGrp="1"/>
          </p:cNvSpPr>
          <p:nvPr>
            <p:ph type="body" idx="1"/>
          </p:nvPr>
        </p:nvSpPr>
        <p:spPr>
          <a:xfrm>
            <a:off x="457200" y="1131590"/>
            <a:ext cx="4040188" cy="47982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>
                <a:solidFill>
                  <a:srgbClr val="444453"/>
                </a:solidFill>
                <a:latin typeface="Calibri" panose="020F050202020403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9" name="Inhaltsplatzhalter 3"/>
          <p:cNvSpPr>
            <a:spLocks noGrp="1"/>
          </p:cNvSpPr>
          <p:nvPr>
            <p:ph sz="half" idx="2"/>
          </p:nvPr>
        </p:nvSpPr>
        <p:spPr>
          <a:xfrm>
            <a:off x="457200" y="1779662"/>
            <a:ext cx="4040188" cy="2814960"/>
          </a:xfrm>
          <a:prstGeom prst="rect">
            <a:avLst/>
          </a:prstGeom>
        </p:spPr>
        <p:txBody>
          <a:bodyPr/>
          <a:lstStyle>
            <a:lvl1pPr marL="180975" indent="-180975">
              <a:buClrTx/>
              <a:buFont typeface="Calibri" panose="020F0502020204030204" pitchFamily="34" charset="0"/>
              <a:buChar char="▪"/>
              <a:defRPr sz="1600">
                <a:solidFill>
                  <a:srgbClr val="444453"/>
                </a:solidFill>
                <a:latin typeface="Calibri" panose="020F0502020204030204" pitchFamily="34" charset="0"/>
              </a:defRPr>
            </a:lvl1pPr>
            <a:lvl2pPr marL="444500" indent="-174625">
              <a:buClrTx/>
              <a:buSzPct val="100000"/>
              <a:buFont typeface="Calibri" panose="020F0502020204030204" pitchFamily="34" charset="0"/>
              <a:buChar char="▪"/>
              <a:defRPr sz="1600">
                <a:solidFill>
                  <a:srgbClr val="444453"/>
                </a:solidFill>
                <a:latin typeface="Calibri" panose="020F0502020204030204" pitchFamily="34" charset="0"/>
              </a:defRPr>
            </a:lvl2pPr>
            <a:lvl3pPr marL="720725" indent="-182563">
              <a:buClrTx/>
              <a:buSzPct val="100000"/>
              <a:buFont typeface="Calibri" panose="020F0502020204030204" pitchFamily="34" charset="0"/>
              <a:buChar char="▪"/>
              <a:defRPr sz="1600">
                <a:solidFill>
                  <a:srgbClr val="444453"/>
                </a:solidFill>
                <a:latin typeface="Calibri" panose="020F0502020204030204" pitchFamily="34" charset="0"/>
              </a:defRPr>
            </a:lvl3pPr>
            <a:lvl4pPr marL="982663" marR="0" indent="-174625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Calibri" panose="020F0502020204030204" pitchFamily="34" charset="0"/>
              <a:buChar char="▪"/>
              <a:tabLst>
                <a:tab pos="982663" algn="l"/>
              </a:tabLst>
              <a:defRPr sz="1600" baseline="0">
                <a:solidFill>
                  <a:srgbClr val="444453"/>
                </a:solidFill>
                <a:latin typeface="Calibri" panose="020F0502020204030204" pitchFamily="34" charset="0"/>
              </a:defRPr>
            </a:lvl4pPr>
            <a:lvl5pPr>
              <a:defRPr sz="1600">
                <a:solidFill>
                  <a:schemeClr val="tx1">
                    <a:lumMod val="75000"/>
                    <a:lumOff val="25000"/>
                  </a:schemeClr>
                </a:solidFill>
                <a:latin typeface="Notes-Regular" pitchFamily="50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</p:txBody>
      </p:sp>
      <p:sp>
        <p:nvSpPr>
          <p:cNvPr id="13" name="Titel 1"/>
          <p:cNvSpPr>
            <a:spLocks noGrp="1"/>
          </p:cNvSpPr>
          <p:nvPr>
            <p:ph type="title"/>
          </p:nvPr>
        </p:nvSpPr>
        <p:spPr>
          <a:xfrm>
            <a:off x="467544" y="357504"/>
            <a:ext cx="6192688" cy="310716"/>
          </a:xfrm>
          <a:prstGeom prst="rect">
            <a:avLst/>
          </a:prstGeom>
        </p:spPr>
        <p:txBody>
          <a:bodyPr anchor="t"/>
          <a:lstStyle>
            <a:lvl1pPr algn="l">
              <a:defRPr sz="2000" b="1" cap="none">
                <a:solidFill>
                  <a:srgbClr val="FFC000"/>
                </a:solidFill>
                <a:latin typeface="Calibri" panose="020F0502020204030204" pitchFamily="34" charset="0"/>
              </a:defRPr>
            </a:lvl1pPr>
          </a:lstStyle>
          <a:p>
            <a:r>
              <a:rPr lang="de-DE"/>
              <a:t>Titelmasterformat durch Klicken bearbeiten</a:t>
            </a:r>
            <a:endParaRPr lang="de-DE" dirty="0"/>
          </a:p>
        </p:txBody>
      </p:sp>
      <p:sp>
        <p:nvSpPr>
          <p:cNvPr id="16" name="Inhaltsplatzhalter 3"/>
          <p:cNvSpPr>
            <a:spLocks noGrp="1"/>
          </p:cNvSpPr>
          <p:nvPr>
            <p:ph sz="half" idx="15"/>
          </p:nvPr>
        </p:nvSpPr>
        <p:spPr>
          <a:xfrm>
            <a:off x="4644008" y="1131590"/>
            <a:ext cx="4040188" cy="3463033"/>
          </a:xfrm>
          <a:prstGeom prst="rect">
            <a:avLst/>
          </a:prstGeom>
        </p:spPr>
        <p:txBody>
          <a:bodyPr/>
          <a:lstStyle>
            <a:lvl1pPr marL="180975" indent="-180975">
              <a:buClrTx/>
              <a:buFont typeface="Calibri" panose="020F0502020204030204" pitchFamily="34" charset="0"/>
              <a:buChar char="▪"/>
              <a:defRPr sz="1600">
                <a:solidFill>
                  <a:srgbClr val="444453"/>
                </a:solidFill>
                <a:latin typeface="Calibri" panose="020F0502020204030204" pitchFamily="34" charset="0"/>
              </a:defRPr>
            </a:lvl1pPr>
            <a:lvl2pPr marL="444500" indent="-174625">
              <a:buClrTx/>
              <a:buSzPct val="100000"/>
              <a:buFont typeface="Calibri" panose="020F0502020204030204" pitchFamily="34" charset="0"/>
              <a:buChar char="▪"/>
              <a:defRPr sz="1600">
                <a:solidFill>
                  <a:srgbClr val="444453"/>
                </a:solidFill>
                <a:latin typeface="Calibri" panose="020F0502020204030204" pitchFamily="34" charset="0"/>
              </a:defRPr>
            </a:lvl2pPr>
            <a:lvl3pPr marL="720725" indent="-182563">
              <a:buClrTx/>
              <a:buSzPct val="100000"/>
              <a:buFont typeface="Calibri" panose="020F0502020204030204" pitchFamily="34" charset="0"/>
              <a:buChar char="▪"/>
              <a:defRPr sz="1600">
                <a:solidFill>
                  <a:srgbClr val="444453"/>
                </a:solidFill>
                <a:latin typeface="Calibri" panose="020F0502020204030204" pitchFamily="34" charset="0"/>
              </a:defRPr>
            </a:lvl3pPr>
            <a:lvl4pPr marL="982663" indent="-174625">
              <a:buClrTx/>
              <a:buFont typeface="Calibri" panose="020F0502020204030204" pitchFamily="34" charset="0"/>
              <a:buChar char="▪"/>
              <a:defRPr sz="1600">
                <a:solidFill>
                  <a:srgbClr val="444453"/>
                </a:solidFill>
                <a:latin typeface="Calibri" panose="020F0502020204030204" pitchFamily="34" charset="0"/>
              </a:defRPr>
            </a:lvl4pPr>
            <a:lvl5pPr>
              <a:defRPr sz="1600">
                <a:solidFill>
                  <a:schemeClr val="tx1">
                    <a:lumMod val="75000"/>
                    <a:lumOff val="25000"/>
                  </a:schemeClr>
                </a:solidFill>
                <a:latin typeface="Notes-Regular" pitchFamily="50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</p:txBody>
      </p:sp>
      <p:sp>
        <p:nvSpPr>
          <p:cNvPr id="18" name="Rechteck 17"/>
          <p:cNvSpPr/>
          <p:nvPr userDrawn="1"/>
        </p:nvSpPr>
        <p:spPr>
          <a:xfrm>
            <a:off x="-36512" y="4737550"/>
            <a:ext cx="9189454" cy="436788"/>
          </a:xfrm>
          <a:prstGeom prst="rect">
            <a:avLst/>
          </a:prstGeom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19" name="Textfeld 18"/>
          <p:cNvSpPr txBox="1"/>
          <p:nvPr userDrawn="1"/>
        </p:nvSpPr>
        <p:spPr>
          <a:xfrm>
            <a:off x="6910559" y="4802055"/>
            <a:ext cx="1800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DE" sz="1400" dirty="0">
                <a:solidFill>
                  <a:schemeClr val="accent4">
                    <a:lumMod val="60000"/>
                    <a:lumOff val="4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reiner-sct.com</a:t>
            </a:r>
          </a:p>
        </p:txBody>
      </p:sp>
    </p:spTree>
    <p:extLst>
      <p:ext uri="{BB962C8B-B14F-4D97-AF65-F5344CB8AC3E}">
        <p14:creationId xmlns:p14="http://schemas.microsoft.com/office/powerpoint/2010/main" val="287228943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Inhaltsplatzhalter 3"/>
          <p:cNvSpPr>
            <a:spLocks noGrp="1"/>
          </p:cNvSpPr>
          <p:nvPr>
            <p:ph sz="half" idx="15"/>
          </p:nvPr>
        </p:nvSpPr>
        <p:spPr>
          <a:xfrm>
            <a:off x="350218" y="1453962"/>
            <a:ext cx="5552356" cy="3024000"/>
          </a:xfrm>
          <a:prstGeom prst="rect">
            <a:avLst/>
          </a:prstGeom>
        </p:spPr>
        <p:txBody>
          <a:bodyPr/>
          <a:lstStyle>
            <a:lvl1pPr marL="180975" indent="-180975">
              <a:buClrTx/>
              <a:buFont typeface="Calibri" panose="020F0502020204030204" pitchFamily="34" charset="0"/>
              <a:buChar char="▪"/>
              <a:defRPr sz="1600">
                <a:solidFill>
                  <a:srgbClr val="444453"/>
                </a:solidFill>
                <a:latin typeface="Calibri" panose="020F0502020204030204" pitchFamily="34" charset="0"/>
              </a:defRPr>
            </a:lvl1pPr>
            <a:lvl2pPr marL="444500" indent="-174625">
              <a:buClrTx/>
              <a:buSzPct val="100000"/>
              <a:buFont typeface="Calibri" panose="020F0502020204030204" pitchFamily="34" charset="0"/>
              <a:buChar char="▪"/>
              <a:defRPr sz="1600">
                <a:solidFill>
                  <a:srgbClr val="444453"/>
                </a:solidFill>
                <a:latin typeface="Calibri" panose="020F0502020204030204" pitchFamily="34" charset="0"/>
              </a:defRPr>
            </a:lvl2pPr>
            <a:lvl3pPr marL="720725" indent="-182563">
              <a:buClrTx/>
              <a:buSzPct val="100000"/>
              <a:buFont typeface="Calibri" panose="020F0502020204030204" pitchFamily="34" charset="0"/>
              <a:buChar char="▪"/>
              <a:defRPr sz="1600">
                <a:solidFill>
                  <a:srgbClr val="444453"/>
                </a:solidFill>
                <a:latin typeface="Calibri" panose="020F0502020204030204" pitchFamily="34" charset="0"/>
              </a:defRPr>
            </a:lvl3pPr>
            <a:lvl4pPr marL="982663" indent="-174625">
              <a:buClrTx/>
              <a:buFont typeface="Calibri" panose="020F0502020204030204" pitchFamily="34" charset="0"/>
              <a:buChar char="▪"/>
              <a:defRPr sz="1600">
                <a:solidFill>
                  <a:srgbClr val="444453"/>
                </a:solidFill>
                <a:latin typeface="Calibri" panose="020F0502020204030204" pitchFamily="34" charset="0"/>
              </a:defRPr>
            </a:lvl4pPr>
            <a:lvl5pPr>
              <a:defRPr sz="1600">
                <a:solidFill>
                  <a:schemeClr val="tx1">
                    <a:lumMod val="75000"/>
                    <a:lumOff val="25000"/>
                  </a:schemeClr>
                </a:solidFill>
                <a:latin typeface="Notes-Regular" pitchFamily="50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</p:txBody>
      </p:sp>
      <p:sp>
        <p:nvSpPr>
          <p:cNvPr id="14" name="Textfeld 13"/>
          <p:cNvSpPr txBox="1"/>
          <p:nvPr userDrawn="1"/>
        </p:nvSpPr>
        <p:spPr>
          <a:xfrm>
            <a:off x="3923928" y="4850225"/>
            <a:ext cx="129614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1400" dirty="0">
                <a:solidFill>
                  <a:srgbClr val="444453"/>
                </a:solidFill>
                <a:latin typeface="Calibri" panose="020F0502020204030204" pitchFamily="34" charset="0"/>
              </a:rPr>
              <a:t>Seite </a:t>
            </a:r>
            <a:fld id="{8BBD3BD8-1973-41F6-BC2C-367845DD006F}" type="slidenum">
              <a:rPr lang="de-DE" sz="1400" smtClean="0">
                <a:solidFill>
                  <a:srgbClr val="444453"/>
                </a:solidFill>
                <a:latin typeface="Calibri" panose="020F0502020204030204" pitchFamily="34" charset="0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‹Nr.›</a:t>
            </a:fld>
            <a:endParaRPr lang="de-DE" sz="1400" dirty="0">
              <a:solidFill>
                <a:srgbClr val="444453"/>
              </a:solidFill>
              <a:latin typeface="Calibri" panose="020F0502020204030204" pitchFamily="34" charset="0"/>
            </a:endParaRPr>
          </a:p>
        </p:txBody>
      </p:sp>
      <p:sp>
        <p:nvSpPr>
          <p:cNvPr id="15" name="Rechteck 14"/>
          <p:cNvSpPr/>
          <p:nvPr userDrawn="1"/>
        </p:nvSpPr>
        <p:spPr>
          <a:xfrm>
            <a:off x="251519" y="1059582"/>
            <a:ext cx="8677447" cy="3510390"/>
          </a:xfrm>
          <a:prstGeom prst="rect">
            <a:avLst/>
          </a:prstGeom>
          <a:noFill/>
          <a:ln w="38100" cap="flat">
            <a:solidFill>
              <a:srgbClr val="444453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16" name="Textplatzhalter 23"/>
          <p:cNvSpPr>
            <a:spLocks noGrp="1"/>
          </p:cNvSpPr>
          <p:nvPr>
            <p:ph type="body" sz="quarter" idx="16" hasCustomPrompt="1"/>
          </p:nvPr>
        </p:nvSpPr>
        <p:spPr>
          <a:xfrm>
            <a:off x="251520" y="1059582"/>
            <a:ext cx="8677446" cy="324036"/>
          </a:xfrm>
          <a:prstGeom prst="rect">
            <a:avLst/>
          </a:prstGeom>
          <a:solidFill>
            <a:srgbClr val="444453"/>
          </a:solidFill>
        </p:spPr>
        <p:txBody>
          <a:bodyPr anchor="ctr"/>
          <a:lstStyle>
            <a:lvl1pPr marL="0" indent="0">
              <a:buNone/>
              <a:defRPr sz="1800">
                <a:solidFill>
                  <a:srgbClr val="FFC000"/>
                </a:solidFill>
                <a:latin typeface="Calibri" panose="020F0502020204030204" pitchFamily="34" charset="0"/>
              </a:defRPr>
            </a:lvl1pPr>
          </a:lstStyle>
          <a:p>
            <a:pPr lvl="0"/>
            <a:r>
              <a:rPr lang="de-DE" dirty="0"/>
              <a:t>Produktname</a:t>
            </a:r>
          </a:p>
        </p:txBody>
      </p:sp>
      <p:sp>
        <p:nvSpPr>
          <p:cNvPr id="20" name="Rechteck 19"/>
          <p:cNvSpPr/>
          <p:nvPr userDrawn="1"/>
        </p:nvSpPr>
        <p:spPr>
          <a:xfrm>
            <a:off x="-36512" y="4737550"/>
            <a:ext cx="9189454" cy="436788"/>
          </a:xfrm>
          <a:prstGeom prst="rect">
            <a:avLst/>
          </a:prstGeom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21" name="Textfeld 20"/>
          <p:cNvSpPr txBox="1"/>
          <p:nvPr userDrawn="1"/>
        </p:nvSpPr>
        <p:spPr>
          <a:xfrm>
            <a:off x="6910559" y="4802055"/>
            <a:ext cx="1800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DE" sz="1400" dirty="0">
                <a:solidFill>
                  <a:schemeClr val="accent4">
                    <a:lumMod val="60000"/>
                    <a:lumOff val="4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reiner-sct.com</a:t>
            </a:r>
          </a:p>
        </p:txBody>
      </p:sp>
      <p:sp>
        <p:nvSpPr>
          <p:cNvPr id="17" name="Inhaltsplatzhalter 3"/>
          <p:cNvSpPr>
            <a:spLocks noGrp="1"/>
          </p:cNvSpPr>
          <p:nvPr>
            <p:ph sz="half" idx="19"/>
          </p:nvPr>
        </p:nvSpPr>
        <p:spPr>
          <a:xfrm>
            <a:off x="6012160" y="1452955"/>
            <a:ext cx="2814608" cy="3024000"/>
          </a:xfrm>
          <a:prstGeom prst="rect">
            <a:avLst/>
          </a:prstGeom>
        </p:spPr>
        <p:txBody>
          <a:bodyPr/>
          <a:lstStyle>
            <a:lvl1pPr marL="180975" indent="-180975">
              <a:buClrTx/>
              <a:buFont typeface="Calibri" panose="020F0502020204030204" pitchFamily="34" charset="0"/>
              <a:buChar char="▪"/>
              <a:defRPr sz="1600">
                <a:solidFill>
                  <a:srgbClr val="444453"/>
                </a:solidFill>
                <a:latin typeface="Calibri" panose="020F0502020204030204" pitchFamily="34" charset="0"/>
              </a:defRPr>
            </a:lvl1pPr>
            <a:lvl2pPr marL="444500" indent="-174625">
              <a:buClrTx/>
              <a:buSzPct val="100000"/>
              <a:buFont typeface="Calibri" panose="020F0502020204030204" pitchFamily="34" charset="0"/>
              <a:buChar char="▪"/>
              <a:defRPr sz="1600">
                <a:solidFill>
                  <a:srgbClr val="444453"/>
                </a:solidFill>
                <a:latin typeface="Calibri" panose="020F0502020204030204" pitchFamily="34" charset="0"/>
              </a:defRPr>
            </a:lvl2pPr>
            <a:lvl3pPr marL="720725" indent="-182563">
              <a:buClrTx/>
              <a:buSzPct val="100000"/>
              <a:buFont typeface="Calibri" panose="020F0502020204030204" pitchFamily="34" charset="0"/>
              <a:buChar char="▪"/>
              <a:defRPr sz="1600">
                <a:solidFill>
                  <a:srgbClr val="444453"/>
                </a:solidFill>
                <a:latin typeface="Calibri" panose="020F0502020204030204" pitchFamily="34" charset="0"/>
              </a:defRPr>
            </a:lvl3pPr>
            <a:lvl4pPr marL="982663" indent="-174625">
              <a:buClrTx/>
              <a:buFont typeface="Calibri" panose="020F0502020204030204" pitchFamily="34" charset="0"/>
              <a:buChar char="▪"/>
              <a:defRPr sz="1600">
                <a:solidFill>
                  <a:srgbClr val="444453"/>
                </a:solidFill>
                <a:latin typeface="Calibri" panose="020F0502020204030204" pitchFamily="34" charset="0"/>
              </a:defRPr>
            </a:lvl4pPr>
            <a:lvl5pPr>
              <a:defRPr sz="1600">
                <a:solidFill>
                  <a:schemeClr val="tx1">
                    <a:lumMod val="75000"/>
                    <a:lumOff val="25000"/>
                  </a:schemeClr>
                </a:solidFill>
                <a:latin typeface="Notes-Regular" pitchFamily="50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</p:txBody>
      </p:sp>
      <p:sp>
        <p:nvSpPr>
          <p:cNvPr id="18" name="Titel 1"/>
          <p:cNvSpPr>
            <a:spLocks noGrp="1"/>
          </p:cNvSpPr>
          <p:nvPr>
            <p:ph type="title"/>
          </p:nvPr>
        </p:nvSpPr>
        <p:spPr>
          <a:xfrm>
            <a:off x="179512" y="357504"/>
            <a:ext cx="6192688" cy="310716"/>
          </a:xfrm>
          <a:prstGeom prst="rect">
            <a:avLst/>
          </a:prstGeom>
        </p:spPr>
        <p:txBody>
          <a:bodyPr anchor="t"/>
          <a:lstStyle>
            <a:lvl1pPr algn="l">
              <a:defRPr sz="2000" b="1" cap="none">
                <a:solidFill>
                  <a:srgbClr val="FFC000"/>
                </a:solidFill>
                <a:latin typeface="Calibri" panose="020F0502020204030204" pitchFamily="34" charset="0"/>
              </a:defRPr>
            </a:lvl1pPr>
          </a:lstStyle>
          <a:p>
            <a:r>
              <a:rPr lang="de-DE" dirty="0"/>
              <a:t>Titelmasterformat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296865086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1"/>
          <p:cNvSpPr txBox="1">
            <a:spLocks/>
          </p:cNvSpPr>
          <p:nvPr userDrawn="1"/>
        </p:nvSpPr>
        <p:spPr>
          <a:xfrm>
            <a:off x="179512" y="350535"/>
            <a:ext cx="5400600" cy="310716"/>
          </a:xfrm>
          <a:prstGeom prst="rect">
            <a:avLst/>
          </a:prstGeom>
        </p:spPr>
        <p:txBody>
          <a:bodyPr anchor="t"/>
          <a:lstStyle>
            <a:lvl1pPr algn="l" defTabSz="914400" rtl="0" eaLnBrk="1" latinLnBrk="0" hangingPunct="1">
              <a:spcBef>
                <a:spcPct val="0"/>
              </a:spcBef>
              <a:buNone/>
              <a:defRPr sz="1800" b="1" kern="1200" cap="none">
                <a:solidFill>
                  <a:srgbClr val="F2A900"/>
                </a:solidFill>
                <a:latin typeface="Notes-Bold" pitchFamily="50" charset="0"/>
                <a:ea typeface="+mj-ea"/>
                <a:cs typeface="+mj-cs"/>
              </a:defRPr>
            </a:lvl1pPr>
          </a:lstStyle>
          <a:p>
            <a:r>
              <a:rPr lang="de-DE" sz="2000" dirty="0">
                <a:solidFill>
                  <a:srgbClr val="FFC000"/>
                </a:solidFill>
                <a:latin typeface="Calibri" panose="020F0502020204030204" pitchFamily="34" charset="0"/>
              </a:rPr>
              <a:t>Titel</a:t>
            </a:r>
            <a:endParaRPr lang="de-DE" dirty="0">
              <a:solidFill>
                <a:srgbClr val="FFC000"/>
              </a:solidFill>
              <a:latin typeface="Calibri" panose="020F0502020204030204" pitchFamily="34" charset="0"/>
            </a:endParaRPr>
          </a:p>
        </p:txBody>
      </p:sp>
      <p:sp>
        <p:nvSpPr>
          <p:cNvPr id="9" name="Rechteck 8"/>
          <p:cNvSpPr/>
          <p:nvPr userDrawn="1"/>
        </p:nvSpPr>
        <p:spPr>
          <a:xfrm>
            <a:off x="251519" y="1059582"/>
            <a:ext cx="8677447" cy="1674186"/>
          </a:xfrm>
          <a:prstGeom prst="rect">
            <a:avLst/>
          </a:prstGeom>
          <a:noFill/>
          <a:ln w="38100" cap="flat">
            <a:solidFill>
              <a:srgbClr val="444453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10" name="Rechteck 9"/>
          <p:cNvSpPr/>
          <p:nvPr userDrawn="1"/>
        </p:nvSpPr>
        <p:spPr>
          <a:xfrm>
            <a:off x="251519" y="2895786"/>
            <a:ext cx="8677447" cy="1674186"/>
          </a:xfrm>
          <a:prstGeom prst="rect">
            <a:avLst/>
          </a:prstGeom>
          <a:noFill/>
          <a:ln w="38100" cap="flat">
            <a:solidFill>
              <a:srgbClr val="444453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11" name="Bildplatzhalter 2"/>
          <p:cNvSpPr>
            <a:spLocks noGrp="1"/>
          </p:cNvSpPr>
          <p:nvPr>
            <p:ph type="pic" idx="1"/>
          </p:nvPr>
        </p:nvSpPr>
        <p:spPr>
          <a:xfrm>
            <a:off x="6551738" y="1094642"/>
            <a:ext cx="2124718" cy="158512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rgbClr val="444453"/>
                </a:solidFill>
                <a:latin typeface="Calibri" panose="020F0502020204030204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e-DE" dirty="0"/>
              <a:t>Bild durch Klicken auf Symbol hinzufügen</a:t>
            </a:r>
          </a:p>
        </p:txBody>
      </p:sp>
      <p:sp>
        <p:nvSpPr>
          <p:cNvPr id="12" name="Bildplatzhalter 2"/>
          <p:cNvSpPr>
            <a:spLocks noGrp="1"/>
          </p:cNvSpPr>
          <p:nvPr>
            <p:ph type="pic" idx="10"/>
          </p:nvPr>
        </p:nvSpPr>
        <p:spPr>
          <a:xfrm>
            <a:off x="6551738" y="2930846"/>
            <a:ext cx="2124718" cy="158512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rgbClr val="444453"/>
                </a:solidFill>
                <a:latin typeface="Calibri" panose="020F0502020204030204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e-DE" dirty="0"/>
              <a:t>Bild durch Klicken auf Symbol hinzufügen</a:t>
            </a:r>
          </a:p>
        </p:txBody>
      </p:sp>
      <p:sp>
        <p:nvSpPr>
          <p:cNvPr id="16" name="Textplatzhalter 23"/>
          <p:cNvSpPr>
            <a:spLocks noGrp="1"/>
          </p:cNvSpPr>
          <p:nvPr>
            <p:ph type="body" sz="quarter" idx="17" hasCustomPrompt="1"/>
          </p:nvPr>
        </p:nvSpPr>
        <p:spPr>
          <a:xfrm>
            <a:off x="251521" y="2895786"/>
            <a:ext cx="3096345" cy="324036"/>
          </a:xfrm>
          <a:prstGeom prst="rect">
            <a:avLst/>
          </a:prstGeom>
          <a:solidFill>
            <a:srgbClr val="444453"/>
          </a:solidFill>
          <a:ln>
            <a:solidFill>
              <a:srgbClr val="444453"/>
            </a:solidFill>
          </a:ln>
        </p:spPr>
        <p:txBody>
          <a:bodyPr anchor="ctr"/>
          <a:lstStyle>
            <a:lvl1pPr marL="0" indent="0">
              <a:buNone/>
              <a:defRPr sz="1800">
                <a:solidFill>
                  <a:srgbClr val="FFC000"/>
                </a:solidFill>
                <a:latin typeface="Calibri" panose="020F0502020204030204" pitchFamily="34" charset="0"/>
              </a:defRPr>
            </a:lvl1pPr>
          </a:lstStyle>
          <a:p>
            <a:pPr lvl="0"/>
            <a:r>
              <a:rPr lang="de-DE" dirty="0"/>
              <a:t>Produktname</a:t>
            </a:r>
          </a:p>
        </p:txBody>
      </p:sp>
      <p:sp>
        <p:nvSpPr>
          <p:cNvPr id="18" name="Textplatzhalter 23"/>
          <p:cNvSpPr>
            <a:spLocks noGrp="1"/>
          </p:cNvSpPr>
          <p:nvPr>
            <p:ph type="body" sz="quarter" idx="18" hasCustomPrompt="1"/>
          </p:nvPr>
        </p:nvSpPr>
        <p:spPr>
          <a:xfrm>
            <a:off x="251520" y="1059582"/>
            <a:ext cx="3096345" cy="324036"/>
          </a:xfrm>
          <a:prstGeom prst="rect">
            <a:avLst/>
          </a:prstGeom>
          <a:solidFill>
            <a:srgbClr val="444453"/>
          </a:solidFill>
          <a:ln>
            <a:solidFill>
              <a:srgbClr val="444453"/>
            </a:solidFill>
          </a:ln>
        </p:spPr>
        <p:txBody>
          <a:bodyPr anchor="ctr"/>
          <a:lstStyle>
            <a:lvl1pPr marL="0" indent="0">
              <a:buNone/>
              <a:defRPr sz="1800">
                <a:solidFill>
                  <a:srgbClr val="FFC000"/>
                </a:solidFill>
                <a:latin typeface="Calibri" panose="020F0502020204030204" pitchFamily="34" charset="0"/>
              </a:defRPr>
            </a:lvl1pPr>
          </a:lstStyle>
          <a:p>
            <a:pPr lvl="0"/>
            <a:r>
              <a:rPr lang="de-DE" dirty="0"/>
              <a:t>Produktname</a:t>
            </a:r>
          </a:p>
        </p:txBody>
      </p:sp>
      <p:sp>
        <p:nvSpPr>
          <p:cNvPr id="2" name="Textfeld 1"/>
          <p:cNvSpPr txBox="1"/>
          <p:nvPr userDrawn="1"/>
        </p:nvSpPr>
        <p:spPr>
          <a:xfrm>
            <a:off x="323528" y="1437624"/>
            <a:ext cx="612068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dirty="0">
                <a:latin typeface="Calibri" panose="020F0502020204030204" pitchFamily="34" charset="0"/>
              </a:rPr>
              <a:t>Produktinformationen</a:t>
            </a:r>
            <a:r>
              <a:rPr lang="de-DE" sz="1600" baseline="0" dirty="0">
                <a:latin typeface="Calibri" panose="020F0502020204030204" pitchFamily="34" charset="0"/>
              </a:rPr>
              <a:t> &amp; -daten</a:t>
            </a:r>
          </a:p>
          <a:p>
            <a:endParaRPr lang="de-DE" sz="1600" baseline="0" dirty="0">
              <a:latin typeface="Calibri" panose="020F0502020204030204" pitchFamily="34" charset="0"/>
            </a:endParaRPr>
          </a:p>
          <a:p>
            <a:endParaRPr lang="de-DE" sz="1600" baseline="0" dirty="0">
              <a:latin typeface="Calibri" panose="020F0502020204030204" pitchFamily="34" charset="0"/>
            </a:endParaRPr>
          </a:p>
          <a:p>
            <a:endParaRPr lang="de-DE" sz="1600" baseline="0" dirty="0">
              <a:latin typeface="Calibri" panose="020F0502020204030204" pitchFamily="34" charset="0"/>
            </a:endParaRPr>
          </a:p>
          <a:p>
            <a:endParaRPr lang="de-DE" sz="1600" baseline="0" dirty="0">
              <a:latin typeface="Calibri" panose="020F0502020204030204" pitchFamily="34" charset="0"/>
            </a:endParaRPr>
          </a:p>
          <a:p>
            <a:endParaRPr lang="de-DE" sz="1600" dirty="0">
              <a:latin typeface="Calibri" panose="020F0502020204030204" pitchFamily="34" charset="0"/>
            </a:endParaRPr>
          </a:p>
        </p:txBody>
      </p:sp>
      <p:sp>
        <p:nvSpPr>
          <p:cNvPr id="15" name="Textfeld 14"/>
          <p:cNvSpPr txBox="1"/>
          <p:nvPr userDrawn="1"/>
        </p:nvSpPr>
        <p:spPr>
          <a:xfrm>
            <a:off x="323528" y="3273828"/>
            <a:ext cx="612068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dirty="0">
                <a:latin typeface="Calibri" panose="020F0502020204030204" pitchFamily="34" charset="0"/>
              </a:rPr>
              <a:t>Produktinformationen</a:t>
            </a:r>
            <a:r>
              <a:rPr lang="de-DE" sz="1600" baseline="0" dirty="0">
                <a:latin typeface="Calibri" panose="020F0502020204030204" pitchFamily="34" charset="0"/>
              </a:rPr>
              <a:t> &amp; -daten</a:t>
            </a:r>
          </a:p>
          <a:p>
            <a:endParaRPr lang="de-DE" sz="1600" baseline="0" dirty="0">
              <a:latin typeface="Calibri" panose="020F0502020204030204" pitchFamily="34" charset="0"/>
            </a:endParaRPr>
          </a:p>
          <a:p>
            <a:endParaRPr lang="de-DE" sz="1600" baseline="0" dirty="0">
              <a:latin typeface="Calibri" panose="020F0502020204030204" pitchFamily="34" charset="0"/>
            </a:endParaRPr>
          </a:p>
          <a:p>
            <a:endParaRPr lang="de-DE" sz="1600" baseline="0" dirty="0">
              <a:latin typeface="Calibri" panose="020F0502020204030204" pitchFamily="34" charset="0"/>
            </a:endParaRPr>
          </a:p>
          <a:p>
            <a:endParaRPr lang="de-DE" sz="1600" baseline="0" dirty="0">
              <a:latin typeface="Calibri" panose="020F0502020204030204" pitchFamily="34" charset="0"/>
            </a:endParaRPr>
          </a:p>
          <a:p>
            <a:endParaRPr lang="de-DE" sz="1600" dirty="0">
              <a:latin typeface="Calibri" panose="020F0502020204030204" pitchFamily="34" charset="0"/>
            </a:endParaRPr>
          </a:p>
        </p:txBody>
      </p:sp>
      <p:sp>
        <p:nvSpPr>
          <p:cNvPr id="14" name="Rechteck 13"/>
          <p:cNvSpPr/>
          <p:nvPr userDrawn="1"/>
        </p:nvSpPr>
        <p:spPr>
          <a:xfrm>
            <a:off x="-36512" y="4737550"/>
            <a:ext cx="9189454" cy="436788"/>
          </a:xfrm>
          <a:prstGeom prst="rect">
            <a:avLst/>
          </a:prstGeom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19" name="Textfeld 18"/>
          <p:cNvSpPr txBox="1"/>
          <p:nvPr userDrawn="1"/>
        </p:nvSpPr>
        <p:spPr>
          <a:xfrm>
            <a:off x="6910559" y="4802055"/>
            <a:ext cx="1800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DE" sz="1400" dirty="0">
                <a:solidFill>
                  <a:schemeClr val="accent4">
                    <a:lumMod val="60000"/>
                    <a:lumOff val="4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reiner-sct.com</a:t>
            </a:r>
          </a:p>
        </p:txBody>
      </p:sp>
    </p:spTree>
    <p:extLst>
      <p:ext uri="{BB962C8B-B14F-4D97-AF65-F5344CB8AC3E}">
        <p14:creationId xmlns:p14="http://schemas.microsoft.com/office/powerpoint/2010/main" val="196490876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el 1"/>
          <p:cNvSpPr>
            <a:spLocks noGrp="1"/>
          </p:cNvSpPr>
          <p:nvPr>
            <p:ph type="title"/>
          </p:nvPr>
        </p:nvSpPr>
        <p:spPr>
          <a:xfrm>
            <a:off x="179512" y="357504"/>
            <a:ext cx="6192688" cy="310716"/>
          </a:xfrm>
          <a:prstGeom prst="rect">
            <a:avLst/>
          </a:prstGeom>
        </p:spPr>
        <p:txBody>
          <a:bodyPr anchor="t"/>
          <a:lstStyle>
            <a:lvl1pPr algn="l">
              <a:defRPr sz="2000" b="1" cap="none">
                <a:solidFill>
                  <a:srgbClr val="FFC000"/>
                </a:solidFill>
                <a:latin typeface="Calibri" panose="020F0502020204030204" pitchFamily="34" charset="0"/>
              </a:defRPr>
            </a:lvl1pPr>
          </a:lstStyle>
          <a:p>
            <a:r>
              <a:rPr lang="de-DE" dirty="0"/>
              <a:t>Titelmasterformat durch Klicken bearbeiten</a:t>
            </a:r>
          </a:p>
        </p:txBody>
      </p:sp>
      <p:sp>
        <p:nvSpPr>
          <p:cNvPr id="9" name="Rechteck 8"/>
          <p:cNvSpPr/>
          <p:nvPr userDrawn="1"/>
        </p:nvSpPr>
        <p:spPr>
          <a:xfrm>
            <a:off x="251519" y="1059582"/>
            <a:ext cx="8677447" cy="1674186"/>
          </a:xfrm>
          <a:prstGeom prst="rect">
            <a:avLst/>
          </a:prstGeom>
          <a:noFill/>
          <a:ln w="38100" cap="flat">
            <a:solidFill>
              <a:srgbClr val="444453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10" name="Rechteck 9"/>
          <p:cNvSpPr/>
          <p:nvPr userDrawn="1"/>
        </p:nvSpPr>
        <p:spPr>
          <a:xfrm>
            <a:off x="251519" y="2895786"/>
            <a:ext cx="8677447" cy="1674186"/>
          </a:xfrm>
          <a:prstGeom prst="rect">
            <a:avLst/>
          </a:prstGeom>
          <a:noFill/>
          <a:ln w="38100" cap="flat">
            <a:solidFill>
              <a:srgbClr val="444453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16" name="Textplatzhalter 23"/>
          <p:cNvSpPr>
            <a:spLocks noGrp="1"/>
          </p:cNvSpPr>
          <p:nvPr>
            <p:ph type="body" sz="quarter" idx="17" hasCustomPrompt="1"/>
          </p:nvPr>
        </p:nvSpPr>
        <p:spPr>
          <a:xfrm>
            <a:off x="251521" y="2895786"/>
            <a:ext cx="8677445" cy="324036"/>
          </a:xfrm>
          <a:prstGeom prst="rect">
            <a:avLst/>
          </a:prstGeom>
          <a:solidFill>
            <a:srgbClr val="444453"/>
          </a:solidFill>
          <a:ln>
            <a:solidFill>
              <a:srgbClr val="444453"/>
            </a:solidFill>
          </a:ln>
        </p:spPr>
        <p:txBody>
          <a:bodyPr anchor="ctr"/>
          <a:lstStyle>
            <a:lvl1pPr marL="0" indent="0">
              <a:buNone/>
              <a:defRPr sz="1600">
                <a:solidFill>
                  <a:srgbClr val="FFC000"/>
                </a:solidFill>
                <a:latin typeface="Calibri" panose="020F0502020204030204" pitchFamily="34" charset="0"/>
              </a:defRPr>
            </a:lvl1pPr>
          </a:lstStyle>
          <a:p>
            <a:pPr lvl="0"/>
            <a:r>
              <a:rPr lang="de-DE" dirty="0"/>
              <a:t>Produktname</a:t>
            </a:r>
          </a:p>
        </p:txBody>
      </p:sp>
      <p:sp>
        <p:nvSpPr>
          <p:cNvPr id="18" name="Textplatzhalter 23"/>
          <p:cNvSpPr>
            <a:spLocks noGrp="1"/>
          </p:cNvSpPr>
          <p:nvPr>
            <p:ph type="body" sz="quarter" idx="18" hasCustomPrompt="1"/>
          </p:nvPr>
        </p:nvSpPr>
        <p:spPr>
          <a:xfrm>
            <a:off x="251520" y="1059582"/>
            <a:ext cx="8677446" cy="324036"/>
          </a:xfrm>
          <a:prstGeom prst="rect">
            <a:avLst/>
          </a:prstGeom>
          <a:solidFill>
            <a:srgbClr val="444453"/>
          </a:solidFill>
          <a:ln>
            <a:solidFill>
              <a:srgbClr val="444453"/>
            </a:solidFill>
          </a:ln>
        </p:spPr>
        <p:txBody>
          <a:bodyPr anchor="ctr"/>
          <a:lstStyle>
            <a:lvl1pPr marL="0" indent="0">
              <a:buNone/>
              <a:defRPr sz="1600">
                <a:solidFill>
                  <a:srgbClr val="FFC000"/>
                </a:solidFill>
                <a:latin typeface="Calibri" panose="020F0502020204030204" pitchFamily="34" charset="0"/>
              </a:defRPr>
            </a:lvl1pPr>
          </a:lstStyle>
          <a:p>
            <a:pPr lvl="0"/>
            <a:r>
              <a:rPr lang="de-DE" dirty="0"/>
              <a:t>Produktname</a:t>
            </a:r>
          </a:p>
        </p:txBody>
      </p:sp>
      <p:sp>
        <p:nvSpPr>
          <p:cNvPr id="14" name="Rechteck 13"/>
          <p:cNvSpPr/>
          <p:nvPr userDrawn="1"/>
        </p:nvSpPr>
        <p:spPr>
          <a:xfrm>
            <a:off x="-36512" y="4737550"/>
            <a:ext cx="9189454" cy="436788"/>
          </a:xfrm>
          <a:prstGeom prst="rect">
            <a:avLst/>
          </a:prstGeom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19" name="Textfeld 18"/>
          <p:cNvSpPr txBox="1"/>
          <p:nvPr userDrawn="1"/>
        </p:nvSpPr>
        <p:spPr>
          <a:xfrm>
            <a:off x="6910559" y="4802055"/>
            <a:ext cx="1800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DE" sz="1400" dirty="0">
                <a:solidFill>
                  <a:schemeClr val="accent4">
                    <a:lumMod val="60000"/>
                    <a:lumOff val="4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reiner-sct.com</a:t>
            </a:r>
          </a:p>
        </p:txBody>
      </p:sp>
      <p:sp>
        <p:nvSpPr>
          <p:cNvPr id="13" name="Inhaltsplatzhalter 3"/>
          <p:cNvSpPr>
            <a:spLocks noGrp="1"/>
          </p:cNvSpPr>
          <p:nvPr>
            <p:ph sz="half" idx="15"/>
          </p:nvPr>
        </p:nvSpPr>
        <p:spPr>
          <a:xfrm>
            <a:off x="351695" y="1443887"/>
            <a:ext cx="8475040" cy="1212397"/>
          </a:xfrm>
          <a:prstGeom prst="rect">
            <a:avLst/>
          </a:prstGeom>
        </p:spPr>
        <p:txBody>
          <a:bodyPr/>
          <a:lstStyle>
            <a:lvl1pPr marL="180975" indent="-180975">
              <a:buClrTx/>
              <a:buFont typeface="Calibri" panose="020F0502020204030204" pitchFamily="34" charset="0"/>
              <a:buChar char="▪"/>
              <a:defRPr sz="1600">
                <a:solidFill>
                  <a:srgbClr val="444453"/>
                </a:solidFill>
                <a:latin typeface="Calibri" panose="020F0502020204030204" pitchFamily="34" charset="0"/>
              </a:defRPr>
            </a:lvl1pPr>
            <a:lvl2pPr marL="444500" indent="-174625">
              <a:buClrTx/>
              <a:buSzPct val="100000"/>
              <a:buFont typeface="Calibri" panose="020F0502020204030204" pitchFamily="34" charset="0"/>
              <a:buChar char="▪"/>
              <a:defRPr sz="1600">
                <a:solidFill>
                  <a:srgbClr val="444453"/>
                </a:solidFill>
                <a:latin typeface="Calibri" panose="020F0502020204030204" pitchFamily="34" charset="0"/>
              </a:defRPr>
            </a:lvl2pPr>
            <a:lvl3pPr marL="720725" indent="-182563">
              <a:buClrTx/>
              <a:buSzPct val="100000"/>
              <a:buFont typeface="Calibri" panose="020F0502020204030204" pitchFamily="34" charset="0"/>
              <a:buChar char="▪"/>
              <a:defRPr sz="1600">
                <a:solidFill>
                  <a:srgbClr val="444453"/>
                </a:solidFill>
                <a:latin typeface="Calibri" panose="020F0502020204030204" pitchFamily="34" charset="0"/>
              </a:defRPr>
            </a:lvl3pPr>
            <a:lvl4pPr marL="982663" indent="-174625">
              <a:buClrTx/>
              <a:buFont typeface="Calibri" panose="020F0502020204030204" pitchFamily="34" charset="0"/>
              <a:buChar char="▪"/>
              <a:defRPr sz="1600">
                <a:solidFill>
                  <a:srgbClr val="444453"/>
                </a:solidFill>
                <a:latin typeface="Calibri" panose="020F0502020204030204" pitchFamily="34" charset="0"/>
              </a:defRPr>
            </a:lvl4pPr>
            <a:lvl5pPr>
              <a:defRPr sz="1600">
                <a:solidFill>
                  <a:schemeClr val="tx1">
                    <a:lumMod val="75000"/>
                    <a:lumOff val="25000"/>
                  </a:schemeClr>
                </a:solidFill>
                <a:latin typeface="Notes-Regular" pitchFamily="50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</p:txBody>
      </p:sp>
      <p:sp>
        <p:nvSpPr>
          <p:cNvPr id="17" name="Inhaltsplatzhalter 3"/>
          <p:cNvSpPr>
            <a:spLocks noGrp="1"/>
          </p:cNvSpPr>
          <p:nvPr>
            <p:ph sz="half" idx="19"/>
          </p:nvPr>
        </p:nvSpPr>
        <p:spPr>
          <a:xfrm>
            <a:off x="351728" y="3297306"/>
            <a:ext cx="8475040" cy="1212397"/>
          </a:xfrm>
          <a:prstGeom prst="rect">
            <a:avLst/>
          </a:prstGeom>
        </p:spPr>
        <p:txBody>
          <a:bodyPr/>
          <a:lstStyle>
            <a:lvl1pPr marL="180975" indent="-180975">
              <a:buClrTx/>
              <a:buFont typeface="Calibri" panose="020F0502020204030204" pitchFamily="34" charset="0"/>
              <a:buChar char="▪"/>
              <a:defRPr sz="1600">
                <a:solidFill>
                  <a:srgbClr val="444453"/>
                </a:solidFill>
                <a:latin typeface="Calibri" panose="020F0502020204030204" pitchFamily="34" charset="0"/>
              </a:defRPr>
            </a:lvl1pPr>
            <a:lvl2pPr marL="444500" indent="-174625">
              <a:buClrTx/>
              <a:buSzPct val="100000"/>
              <a:buFont typeface="Calibri" panose="020F0502020204030204" pitchFamily="34" charset="0"/>
              <a:buChar char="▪"/>
              <a:defRPr sz="1600">
                <a:solidFill>
                  <a:srgbClr val="444453"/>
                </a:solidFill>
                <a:latin typeface="Calibri" panose="020F0502020204030204" pitchFamily="34" charset="0"/>
              </a:defRPr>
            </a:lvl2pPr>
            <a:lvl3pPr marL="720725" indent="-182563">
              <a:buClrTx/>
              <a:buSzPct val="100000"/>
              <a:buFont typeface="Calibri" panose="020F0502020204030204" pitchFamily="34" charset="0"/>
              <a:buChar char="▪"/>
              <a:defRPr sz="1600">
                <a:solidFill>
                  <a:srgbClr val="444453"/>
                </a:solidFill>
                <a:latin typeface="Calibri" panose="020F0502020204030204" pitchFamily="34" charset="0"/>
              </a:defRPr>
            </a:lvl3pPr>
            <a:lvl4pPr marL="982663" indent="-174625">
              <a:buClrTx/>
              <a:buFont typeface="Calibri" panose="020F0502020204030204" pitchFamily="34" charset="0"/>
              <a:buChar char="▪"/>
              <a:defRPr sz="1600">
                <a:solidFill>
                  <a:srgbClr val="444453"/>
                </a:solidFill>
                <a:latin typeface="Calibri" panose="020F0502020204030204" pitchFamily="34" charset="0"/>
              </a:defRPr>
            </a:lvl4pPr>
            <a:lvl5pPr>
              <a:defRPr sz="1600">
                <a:solidFill>
                  <a:schemeClr val="tx1">
                    <a:lumMod val="75000"/>
                    <a:lumOff val="25000"/>
                  </a:schemeClr>
                </a:solidFill>
                <a:latin typeface="Notes-Regular" pitchFamily="50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</p:txBody>
      </p:sp>
    </p:spTree>
    <p:extLst>
      <p:ext uri="{BB962C8B-B14F-4D97-AF65-F5344CB8AC3E}">
        <p14:creationId xmlns:p14="http://schemas.microsoft.com/office/powerpoint/2010/main" val="370863223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1"/>
          <p:cNvSpPr>
            <a:spLocks noGrp="1"/>
          </p:cNvSpPr>
          <p:nvPr>
            <p:ph type="title" hasCustomPrompt="1"/>
          </p:nvPr>
        </p:nvSpPr>
        <p:spPr>
          <a:xfrm>
            <a:off x="685800" y="1329613"/>
            <a:ext cx="7772400" cy="702077"/>
          </a:xfrm>
          <a:prstGeom prst="rect">
            <a:avLst/>
          </a:prstGeom>
        </p:spPr>
        <p:txBody>
          <a:bodyPr anchor="t"/>
          <a:lstStyle>
            <a:lvl1pPr algn="ctr">
              <a:defRPr sz="4000" b="1" cap="none">
                <a:solidFill>
                  <a:srgbClr val="444453"/>
                </a:solidFill>
                <a:latin typeface="Calibri" panose="020F0502020204030204" pitchFamily="34" charset="0"/>
              </a:defRPr>
            </a:lvl1pPr>
          </a:lstStyle>
          <a:p>
            <a:r>
              <a:rPr lang="de-DE" dirty="0"/>
              <a:t>Titel durch klicken einfügen</a:t>
            </a:r>
          </a:p>
        </p:txBody>
      </p:sp>
      <p:sp>
        <p:nvSpPr>
          <p:cNvPr id="8" name="Inhaltsplatzhalter 2"/>
          <p:cNvSpPr>
            <a:spLocks noGrp="1"/>
          </p:cNvSpPr>
          <p:nvPr>
            <p:ph idx="14" hasCustomPrompt="1"/>
          </p:nvPr>
        </p:nvSpPr>
        <p:spPr>
          <a:xfrm>
            <a:off x="179512" y="4850225"/>
            <a:ext cx="2141018" cy="270030"/>
          </a:xfrm>
          <a:prstGeom prst="rect">
            <a:avLst/>
          </a:prstGeom>
        </p:spPr>
        <p:txBody>
          <a:bodyPr/>
          <a:lstStyle>
            <a:lvl1pPr marL="0" indent="0">
              <a:buClr>
                <a:schemeClr val="bg1"/>
              </a:buClr>
              <a:buFontTx/>
              <a:buNone/>
              <a:defRPr sz="1400" baseline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</a:defRPr>
            </a:lvl1pPr>
            <a:lvl2pPr>
              <a:defRPr>
                <a:solidFill>
                  <a:schemeClr val="bg1"/>
                </a:solidFill>
                <a:latin typeface="Notes-Regular" pitchFamily="50" charset="0"/>
              </a:defRPr>
            </a:lvl2pPr>
            <a:lvl3pPr>
              <a:defRPr>
                <a:solidFill>
                  <a:schemeClr val="bg1"/>
                </a:solidFill>
                <a:latin typeface="Notes-Regular" pitchFamily="50" charset="0"/>
              </a:defRPr>
            </a:lvl3pPr>
            <a:lvl4pPr>
              <a:defRPr>
                <a:solidFill>
                  <a:schemeClr val="bg1"/>
                </a:solidFill>
                <a:latin typeface="Notes-Regular" pitchFamily="50" charset="0"/>
              </a:defRPr>
            </a:lvl4pPr>
            <a:lvl5pPr>
              <a:defRPr>
                <a:solidFill>
                  <a:schemeClr val="bg1"/>
                </a:solidFill>
                <a:latin typeface="Notes-Regular" pitchFamily="50" charset="0"/>
              </a:defRPr>
            </a:lvl5pPr>
          </a:lstStyle>
          <a:p>
            <a:pPr lvl="0"/>
            <a:r>
              <a:rPr lang="de-DE" dirty="0"/>
              <a:t>Datum der Veranstaltung</a:t>
            </a:r>
          </a:p>
        </p:txBody>
      </p:sp>
      <p:pic>
        <p:nvPicPr>
          <p:cNvPr id="2" name="Grafik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9792" y="1594570"/>
            <a:ext cx="3353444" cy="33534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26001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Inhaltsplatzhalter 2"/>
          <p:cNvSpPr>
            <a:spLocks noGrp="1"/>
          </p:cNvSpPr>
          <p:nvPr>
            <p:ph idx="1"/>
          </p:nvPr>
        </p:nvSpPr>
        <p:spPr>
          <a:xfrm>
            <a:off x="457200" y="1113589"/>
            <a:ext cx="8229600" cy="3394472"/>
          </a:xfrm>
          <a:prstGeom prst="rect">
            <a:avLst/>
          </a:prstGeom>
        </p:spPr>
        <p:txBody>
          <a:bodyPr/>
          <a:lstStyle>
            <a:lvl1pPr marL="457200" indent="-457200">
              <a:buClr>
                <a:srgbClr val="444453"/>
              </a:buClr>
              <a:buFont typeface="Wingdings" panose="05000000000000000000" pitchFamily="2" charset="2"/>
              <a:buChar char="§"/>
              <a:defRPr sz="3000">
                <a:solidFill>
                  <a:srgbClr val="444453"/>
                </a:solidFill>
                <a:latin typeface="Calibri" panose="020F0502020204030204" pitchFamily="34" charset="0"/>
              </a:defRPr>
            </a:lvl1pPr>
            <a:lvl2pPr marL="742950" indent="-285750">
              <a:buSzPct val="120000"/>
              <a:buFont typeface="Arial" panose="020B0604020202020204" pitchFamily="34" charset="0"/>
              <a:buChar char="•"/>
              <a:defRPr sz="2400">
                <a:solidFill>
                  <a:srgbClr val="444453"/>
                </a:solidFill>
                <a:latin typeface="Calibri" panose="020F0502020204030204" pitchFamily="34" charset="0"/>
              </a:defRPr>
            </a:lvl2pPr>
            <a:lvl3pPr marL="1143000" indent="-228600">
              <a:buSzPct val="80000"/>
              <a:buFont typeface="Courier New" panose="02070309020205020404" pitchFamily="49" charset="0"/>
              <a:buChar char="o"/>
              <a:defRPr sz="1800">
                <a:solidFill>
                  <a:srgbClr val="444453"/>
                </a:solidFill>
                <a:latin typeface="Calibri" panose="020F0502020204030204" pitchFamily="34" charset="0"/>
              </a:defRPr>
            </a:lvl3pPr>
            <a:lvl4pPr marL="1714500" indent="-342900">
              <a:buClr>
                <a:srgbClr val="444453"/>
              </a:buClr>
              <a:buFont typeface="Arial" panose="020B0604020202020204" pitchFamily="34" charset="0"/>
              <a:buChar char="•"/>
              <a:defRPr sz="1800">
                <a:solidFill>
                  <a:srgbClr val="444453"/>
                </a:solidFill>
                <a:latin typeface="Calibri" panose="020F0502020204030204" pitchFamily="34" charset="0"/>
              </a:defRPr>
            </a:lvl4pPr>
            <a:lvl5pPr>
              <a:defRPr>
                <a:solidFill>
                  <a:schemeClr val="accent6">
                    <a:lumMod val="75000"/>
                    <a:lumOff val="25000"/>
                  </a:schemeClr>
                </a:solidFill>
                <a:latin typeface="Notes-Regular" pitchFamily="50" charset="0"/>
              </a:defRPr>
            </a:lvl5pPr>
          </a:lstStyle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</p:txBody>
      </p:sp>
      <p:sp>
        <p:nvSpPr>
          <p:cNvPr id="8" name="Inhaltsplatzhalter 2"/>
          <p:cNvSpPr>
            <a:spLocks noGrp="1"/>
          </p:cNvSpPr>
          <p:nvPr>
            <p:ph idx="14" hasCustomPrompt="1"/>
          </p:nvPr>
        </p:nvSpPr>
        <p:spPr>
          <a:xfrm>
            <a:off x="179512" y="4850225"/>
            <a:ext cx="2141018" cy="270030"/>
          </a:xfrm>
          <a:prstGeom prst="rect">
            <a:avLst/>
          </a:prstGeom>
        </p:spPr>
        <p:txBody>
          <a:bodyPr/>
          <a:lstStyle>
            <a:lvl1pPr marL="0" indent="0">
              <a:buClr>
                <a:schemeClr val="bg1"/>
              </a:buClr>
              <a:buFontTx/>
              <a:buNone/>
              <a:defRPr sz="1400" baseline="0">
                <a:solidFill>
                  <a:srgbClr val="444453"/>
                </a:solidFill>
                <a:latin typeface="Calibri" panose="020F0502020204030204" pitchFamily="34" charset="0"/>
              </a:defRPr>
            </a:lvl1pPr>
            <a:lvl2pPr>
              <a:defRPr>
                <a:solidFill>
                  <a:schemeClr val="bg1"/>
                </a:solidFill>
                <a:latin typeface="Notes-Regular" pitchFamily="50" charset="0"/>
              </a:defRPr>
            </a:lvl2pPr>
            <a:lvl3pPr>
              <a:defRPr>
                <a:solidFill>
                  <a:schemeClr val="bg1"/>
                </a:solidFill>
                <a:latin typeface="Notes-Regular" pitchFamily="50" charset="0"/>
              </a:defRPr>
            </a:lvl3pPr>
            <a:lvl4pPr>
              <a:defRPr>
                <a:solidFill>
                  <a:schemeClr val="bg1"/>
                </a:solidFill>
                <a:latin typeface="Notes-Regular" pitchFamily="50" charset="0"/>
              </a:defRPr>
            </a:lvl4pPr>
            <a:lvl5pPr>
              <a:defRPr>
                <a:solidFill>
                  <a:schemeClr val="bg1"/>
                </a:solidFill>
                <a:latin typeface="Notes-Regular" pitchFamily="50" charset="0"/>
              </a:defRPr>
            </a:lvl5pPr>
          </a:lstStyle>
          <a:p>
            <a:pPr lvl="0"/>
            <a:r>
              <a:rPr lang="de-DE" dirty="0"/>
              <a:t>Datum der Veranstaltung</a:t>
            </a:r>
          </a:p>
        </p:txBody>
      </p:sp>
      <p:sp>
        <p:nvSpPr>
          <p:cNvPr id="9" name="Titel 1"/>
          <p:cNvSpPr>
            <a:spLocks noGrp="1"/>
          </p:cNvSpPr>
          <p:nvPr>
            <p:ph type="title"/>
          </p:nvPr>
        </p:nvSpPr>
        <p:spPr>
          <a:xfrm>
            <a:off x="467544" y="350535"/>
            <a:ext cx="6192688" cy="310716"/>
          </a:xfrm>
          <a:prstGeom prst="rect">
            <a:avLst/>
          </a:prstGeom>
        </p:spPr>
        <p:txBody>
          <a:bodyPr anchor="t"/>
          <a:lstStyle>
            <a:lvl1pPr algn="l">
              <a:defRPr sz="2000" b="1" cap="none">
                <a:solidFill>
                  <a:srgbClr val="FFC000"/>
                </a:solidFill>
                <a:latin typeface="Calibri" panose="020F0502020204030204" pitchFamily="34" charset="0"/>
              </a:defRPr>
            </a:lvl1pPr>
          </a:lstStyle>
          <a:p>
            <a:r>
              <a:rPr lang="de-DE"/>
              <a:t>Titelmasterformat durch Klicken bearbeiten</a:t>
            </a:r>
            <a:endParaRPr lang="de-DE" dirty="0"/>
          </a:p>
        </p:txBody>
      </p:sp>
      <p:sp>
        <p:nvSpPr>
          <p:cNvPr id="10" name="Textfeld 9"/>
          <p:cNvSpPr txBox="1"/>
          <p:nvPr/>
        </p:nvSpPr>
        <p:spPr>
          <a:xfrm>
            <a:off x="3923928" y="4850227"/>
            <a:ext cx="129614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1400" dirty="0">
                <a:solidFill>
                  <a:srgbClr val="444453"/>
                </a:solidFill>
                <a:latin typeface="Calibri" panose="020F0502020204030204" pitchFamily="34" charset="0"/>
              </a:rPr>
              <a:t>Seite </a:t>
            </a:r>
            <a:fld id="{8BBD3BD8-1973-41F6-BC2C-367845DD006F}" type="slidenum">
              <a:rPr lang="de-DE" sz="1400" smtClean="0">
                <a:solidFill>
                  <a:srgbClr val="444453"/>
                </a:solidFill>
                <a:latin typeface="Calibri" panose="020F0502020204030204" pitchFamily="34" charset="0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‹Nr.›</a:t>
            </a:fld>
            <a:endParaRPr lang="de-DE" sz="1400" dirty="0">
              <a:solidFill>
                <a:srgbClr val="444453"/>
              </a:solidFill>
              <a:latin typeface="Calibri" panose="020F0502020204030204" pitchFamily="34" charset="0"/>
            </a:endParaRPr>
          </a:p>
        </p:txBody>
      </p:sp>
      <p:pic>
        <p:nvPicPr>
          <p:cNvPr id="12" name="Grafik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4328" y="4838652"/>
            <a:ext cx="1187660" cy="253378"/>
          </a:xfrm>
          <a:prstGeom prst="rect">
            <a:avLst/>
          </a:prstGeom>
        </p:spPr>
      </p:pic>
      <p:sp>
        <p:nvSpPr>
          <p:cNvPr id="11" name="Rechteck 10"/>
          <p:cNvSpPr/>
          <p:nvPr userDrawn="1"/>
        </p:nvSpPr>
        <p:spPr>
          <a:xfrm>
            <a:off x="-36512" y="4737550"/>
            <a:ext cx="9189454" cy="436788"/>
          </a:xfrm>
          <a:prstGeom prst="rect">
            <a:avLst/>
          </a:prstGeom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13" name="Textfeld 12"/>
          <p:cNvSpPr txBox="1"/>
          <p:nvPr userDrawn="1"/>
        </p:nvSpPr>
        <p:spPr>
          <a:xfrm>
            <a:off x="6910559" y="4802055"/>
            <a:ext cx="1800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DE" sz="1400" dirty="0">
                <a:solidFill>
                  <a:schemeClr val="accent4">
                    <a:lumMod val="60000"/>
                    <a:lumOff val="4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reiner-sct.com</a:t>
            </a:r>
          </a:p>
        </p:txBody>
      </p:sp>
    </p:spTree>
    <p:extLst>
      <p:ext uri="{BB962C8B-B14F-4D97-AF65-F5344CB8AC3E}">
        <p14:creationId xmlns:p14="http://schemas.microsoft.com/office/powerpoint/2010/main" val="420943220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Einfaches Textfe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eck 3">
            <a:extLst>
              <a:ext uri="{FF2B5EF4-FFF2-40B4-BE49-F238E27FC236}">
                <a16:creationId xmlns:a16="http://schemas.microsoft.com/office/drawing/2014/main" id="{28DE36E3-70C2-4F5D-978C-8CDB48EDC35C}"/>
              </a:ext>
            </a:extLst>
          </p:cNvPr>
          <p:cNvSpPr/>
          <p:nvPr userDrawn="1"/>
        </p:nvSpPr>
        <p:spPr>
          <a:xfrm>
            <a:off x="916209" y="951570"/>
            <a:ext cx="8227791" cy="621000"/>
          </a:xfrm>
          <a:prstGeom prst="rect">
            <a:avLst/>
          </a:prstGeom>
          <a:gradFill flip="none" rotWithShape="1">
            <a:gsLst>
              <a:gs pos="0">
                <a:srgbClr val="00328C"/>
              </a:gs>
              <a:gs pos="50000">
                <a:srgbClr val="0070C0">
                  <a:shade val="67500"/>
                  <a:satMod val="115000"/>
                </a:srgbClr>
              </a:gs>
              <a:gs pos="100000">
                <a:srgbClr val="0070C0">
                  <a:shade val="100000"/>
                  <a:satMod val="115000"/>
                </a:srgb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spcBef>
                <a:spcPct val="20000"/>
              </a:spcBef>
              <a:spcAft>
                <a:spcPts val="900"/>
              </a:spcAft>
            </a:pPr>
            <a:endParaRPr lang="de-DE" sz="1800" kern="0" dirty="0">
              <a:solidFill>
                <a:schemeClr val="bg1"/>
              </a:solidFill>
            </a:endParaRPr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917677" y="195486"/>
            <a:ext cx="7040618" cy="500063"/>
          </a:xfrm>
        </p:spPr>
        <p:txBody>
          <a:bodyPr/>
          <a:lstStyle>
            <a:lvl1pPr>
              <a:defRPr>
                <a:solidFill>
                  <a:srgbClr val="333333"/>
                </a:solidFill>
              </a:defRPr>
            </a:lvl1pPr>
          </a:lstStyle>
          <a:p>
            <a:r>
              <a:rPr lang="de-DE" dirty="0"/>
              <a:t>Folientitel durch Klicken hinzufügen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 hasCustomPrompt="1"/>
          </p:nvPr>
        </p:nvSpPr>
        <p:spPr>
          <a:xfrm>
            <a:off x="916211" y="951570"/>
            <a:ext cx="7833603" cy="3780420"/>
          </a:xfrm>
        </p:spPr>
        <p:txBody>
          <a:bodyPr/>
          <a:lstStyle>
            <a:lvl1pPr marL="54000">
              <a:defRPr>
                <a:solidFill>
                  <a:schemeClr val="bg1"/>
                </a:solidFill>
              </a:defRPr>
            </a:lvl1pPr>
            <a:lvl2pPr marL="266700" indent="-214313">
              <a:defRPr sz="1500">
                <a:solidFill>
                  <a:srgbClr val="333333"/>
                </a:solidFill>
              </a:defRPr>
            </a:lvl2pPr>
            <a:lvl3pPr marL="471488" indent="-171450">
              <a:defRPr sz="1350">
                <a:solidFill>
                  <a:srgbClr val="333333"/>
                </a:solidFill>
              </a:defRPr>
            </a:lvl3pPr>
            <a:lvl4pPr marL="677466" indent="-171450">
              <a:defRPr sz="1200">
                <a:solidFill>
                  <a:srgbClr val="333333"/>
                </a:solidFill>
              </a:defRPr>
            </a:lvl4pPr>
            <a:lvl5pPr>
              <a:defRPr>
                <a:solidFill>
                  <a:srgbClr val="333333"/>
                </a:solidFill>
              </a:defRPr>
            </a:lvl5pPr>
          </a:lstStyle>
          <a:p>
            <a:pPr lvl="0"/>
            <a:r>
              <a:rPr lang="de-DE" dirty="0" err="1"/>
              <a:t>Textmaölajsdföasjdfölasjfölsterformate</a:t>
            </a:r>
            <a:r>
              <a:rPr lang="de-DE" dirty="0"/>
              <a:t> durch Klicken </a:t>
            </a:r>
            <a:r>
              <a:rPr lang="de-DE" dirty="0" err="1"/>
              <a:t>bearbeitentff</a:t>
            </a:r>
            <a:endParaRPr lang="de-DE" dirty="0"/>
          </a:p>
          <a:p>
            <a:pPr lvl="1"/>
            <a:endParaRPr lang="de-DE" dirty="0"/>
          </a:p>
          <a:p>
            <a:pPr lvl="2"/>
            <a:endParaRPr lang="de-DE" dirty="0"/>
          </a:p>
          <a:p>
            <a:pPr lvl="3"/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57216966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hteck 10"/>
          <p:cNvSpPr/>
          <p:nvPr/>
        </p:nvSpPr>
        <p:spPr>
          <a:xfrm flipV="1">
            <a:off x="0" y="4731990"/>
            <a:ext cx="9144025" cy="431568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7" name="Inhaltsplatzhalter 2"/>
          <p:cNvSpPr>
            <a:spLocks noGrp="1"/>
          </p:cNvSpPr>
          <p:nvPr>
            <p:ph idx="1"/>
          </p:nvPr>
        </p:nvSpPr>
        <p:spPr>
          <a:xfrm>
            <a:off x="457200" y="1113589"/>
            <a:ext cx="8229600" cy="3394472"/>
          </a:xfrm>
          <a:prstGeom prst="rect">
            <a:avLst/>
          </a:prstGeom>
        </p:spPr>
        <p:txBody>
          <a:bodyPr/>
          <a:lstStyle>
            <a:lvl1pPr marL="457200" indent="-457200">
              <a:buClr>
                <a:srgbClr val="444453"/>
              </a:buClr>
              <a:buFont typeface="Wingdings" panose="05000000000000000000" pitchFamily="2" charset="2"/>
              <a:buChar char="§"/>
              <a:defRPr sz="3000">
                <a:solidFill>
                  <a:srgbClr val="444453"/>
                </a:solidFill>
                <a:latin typeface="Calibri" panose="020F0502020204030204" pitchFamily="34" charset="0"/>
              </a:defRPr>
            </a:lvl1pPr>
            <a:lvl2pPr marL="742950" indent="-285750">
              <a:buSzPct val="120000"/>
              <a:buFont typeface="Arial" panose="020B0604020202020204" pitchFamily="34" charset="0"/>
              <a:buChar char="•"/>
              <a:defRPr sz="2400">
                <a:solidFill>
                  <a:srgbClr val="444453"/>
                </a:solidFill>
                <a:latin typeface="Calibri" panose="020F0502020204030204" pitchFamily="34" charset="0"/>
              </a:defRPr>
            </a:lvl2pPr>
            <a:lvl3pPr marL="1143000" indent="-228600">
              <a:buSzPct val="80000"/>
              <a:buFont typeface="Courier New" panose="02070309020205020404" pitchFamily="49" charset="0"/>
              <a:buChar char="o"/>
              <a:defRPr sz="1800">
                <a:solidFill>
                  <a:srgbClr val="444453"/>
                </a:solidFill>
                <a:latin typeface="Calibri" panose="020F0502020204030204" pitchFamily="34" charset="0"/>
              </a:defRPr>
            </a:lvl3pPr>
            <a:lvl4pPr marL="1714500" indent="-342900">
              <a:buClr>
                <a:srgbClr val="444453"/>
              </a:buClr>
              <a:buFont typeface="Arial" panose="020B0604020202020204" pitchFamily="34" charset="0"/>
              <a:buChar char="•"/>
              <a:defRPr sz="1800">
                <a:solidFill>
                  <a:srgbClr val="444453"/>
                </a:solidFill>
                <a:latin typeface="Calibri" panose="020F0502020204030204" pitchFamily="34" charset="0"/>
              </a:defRPr>
            </a:lvl4pPr>
            <a:lvl5pPr>
              <a:defRPr>
                <a:solidFill>
                  <a:schemeClr val="accent6">
                    <a:lumMod val="75000"/>
                    <a:lumOff val="25000"/>
                  </a:schemeClr>
                </a:solidFill>
                <a:latin typeface="Notes-Regular" pitchFamily="50" charset="0"/>
              </a:defRPr>
            </a:lvl5pPr>
          </a:lstStyle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</p:txBody>
      </p:sp>
      <p:sp>
        <p:nvSpPr>
          <p:cNvPr id="8" name="Inhaltsplatzhalter 2"/>
          <p:cNvSpPr>
            <a:spLocks noGrp="1"/>
          </p:cNvSpPr>
          <p:nvPr>
            <p:ph idx="14" hasCustomPrompt="1"/>
          </p:nvPr>
        </p:nvSpPr>
        <p:spPr>
          <a:xfrm>
            <a:off x="179512" y="4803998"/>
            <a:ext cx="2141018" cy="270030"/>
          </a:xfrm>
          <a:prstGeom prst="rect">
            <a:avLst/>
          </a:prstGeom>
        </p:spPr>
        <p:txBody>
          <a:bodyPr/>
          <a:lstStyle>
            <a:lvl1pPr marL="0" indent="0">
              <a:buClr>
                <a:schemeClr val="bg1"/>
              </a:buClr>
              <a:buFontTx/>
              <a:buNone/>
              <a:defRPr sz="1400" baseline="0">
                <a:solidFill>
                  <a:srgbClr val="444453"/>
                </a:solidFill>
                <a:latin typeface="Calibri" panose="020F0502020204030204" pitchFamily="34" charset="0"/>
              </a:defRPr>
            </a:lvl1pPr>
            <a:lvl2pPr>
              <a:defRPr>
                <a:solidFill>
                  <a:schemeClr val="bg1"/>
                </a:solidFill>
                <a:latin typeface="Notes-Regular" pitchFamily="50" charset="0"/>
              </a:defRPr>
            </a:lvl2pPr>
            <a:lvl3pPr>
              <a:defRPr>
                <a:solidFill>
                  <a:schemeClr val="bg1"/>
                </a:solidFill>
                <a:latin typeface="Notes-Regular" pitchFamily="50" charset="0"/>
              </a:defRPr>
            </a:lvl3pPr>
            <a:lvl4pPr>
              <a:defRPr>
                <a:solidFill>
                  <a:schemeClr val="bg1"/>
                </a:solidFill>
                <a:latin typeface="Notes-Regular" pitchFamily="50" charset="0"/>
              </a:defRPr>
            </a:lvl4pPr>
            <a:lvl5pPr>
              <a:defRPr>
                <a:solidFill>
                  <a:schemeClr val="bg1"/>
                </a:solidFill>
                <a:latin typeface="Notes-Regular" pitchFamily="50" charset="0"/>
              </a:defRPr>
            </a:lvl5pPr>
          </a:lstStyle>
          <a:p>
            <a:pPr lvl="0"/>
            <a:r>
              <a:rPr lang="de-DE" dirty="0"/>
              <a:t>Datum der Veranstaltung</a:t>
            </a:r>
          </a:p>
        </p:txBody>
      </p:sp>
      <p:sp>
        <p:nvSpPr>
          <p:cNvPr id="9" name="Textfeld 8"/>
          <p:cNvSpPr txBox="1"/>
          <p:nvPr/>
        </p:nvSpPr>
        <p:spPr>
          <a:xfrm>
            <a:off x="3923928" y="4804004"/>
            <a:ext cx="129614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1400" dirty="0">
                <a:solidFill>
                  <a:srgbClr val="444453"/>
                </a:solidFill>
                <a:latin typeface="Calibri" panose="020F0502020204030204" pitchFamily="34" charset="0"/>
              </a:rPr>
              <a:t>Seite </a:t>
            </a:r>
            <a:fld id="{8BBD3BD8-1973-41F6-BC2C-367845DD006F}" type="slidenum">
              <a:rPr lang="de-DE" sz="1400" smtClean="0">
                <a:solidFill>
                  <a:srgbClr val="444453"/>
                </a:solidFill>
                <a:latin typeface="Calibri" panose="020F0502020204030204" pitchFamily="34" charset="0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‹Nr.›</a:t>
            </a:fld>
            <a:endParaRPr lang="de-DE" sz="1400" dirty="0">
              <a:solidFill>
                <a:srgbClr val="444453"/>
              </a:solidFill>
              <a:latin typeface="Calibri" panose="020F0502020204030204" pitchFamily="34" charset="0"/>
            </a:endParaRPr>
          </a:p>
        </p:txBody>
      </p:sp>
      <p:pic>
        <p:nvPicPr>
          <p:cNvPr id="10" name="Grafik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4328" y="4838652"/>
            <a:ext cx="1187660" cy="253378"/>
          </a:xfrm>
          <a:prstGeom prst="rect">
            <a:avLst/>
          </a:prstGeom>
        </p:spPr>
      </p:pic>
      <p:sp>
        <p:nvSpPr>
          <p:cNvPr id="12" name="Titel 1"/>
          <p:cNvSpPr>
            <a:spLocks noGrp="1"/>
          </p:cNvSpPr>
          <p:nvPr>
            <p:ph type="title"/>
          </p:nvPr>
        </p:nvSpPr>
        <p:spPr>
          <a:xfrm>
            <a:off x="467544" y="357504"/>
            <a:ext cx="6192688" cy="310716"/>
          </a:xfrm>
          <a:prstGeom prst="rect">
            <a:avLst/>
          </a:prstGeom>
        </p:spPr>
        <p:txBody>
          <a:bodyPr anchor="t"/>
          <a:lstStyle>
            <a:lvl1pPr algn="l">
              <a:defRPr sz="2000" b="1" cap="none">
                <a:solidFill>
                  <a:srgbClr val="FFC000"/>
                </a:solidFill>
                <a:latin typeface="Calibri" panose="020F0502020204030204" pitchFamily="34" charset="0"/>
              </a:defRPr>
            </a:lvl1pPr>
          </a:lstStyle>
          <a:p>
            <a:r>
              <a:rPr lang="de-DE"/>
              <a:t>Titelmasterformat durch Klicken bearbeiten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3197267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1"/>
          <p:cNvSpPr>
            <a:spLocks noGrp="1"/>
          </p:cNvSpPr>
          <p:nvPr>
            <p:ph type="title" hasCustomPrompt="1"/>
          </p:nvPr>
        </p:nvSpPr>
        <p:spPr>
          <a:xfrm>
            <a:off x="685800" y="1329615"/>
            <a:ext cx="7772400" cy="702077"/>
          </a:xfrm>
          <a:prstGeom prst="rect">
            <a:avLst/>
          </a:prstGeom>
        </p:spPr>
        <p:txBody>
          <a:bodyPr anchor="t"/>
          <a:lstStyle>
            <a:lvl1pPr algn="ctr">
              <a:defRPr sz="4000" b="1" cap="none">
                <a:solidFill>
                  <a:srgbClr val="444453"/>
                </a:solidFill>
                <a:latin typeface="Calibri" panose="020F0502020204030204" pitchFamily="34" charset="0"/>
              </a:defRPr>
            </a:lvl1pPr>
          </a:lstStyle>
          <a:p>
            <a:r>
              <a:rPr lang="de-DE" dirty="0"/>
              <a:t>Titel durch klicken einfügen</a:t>
            </a:r>
          </a:p>
        </p:txBody>
      </p:sp>
      <p:sp>
        <p:nvSpPr>
          <p:cNvPr id="8" name="Inhaltsplatzhalter 2"/>
          <p:cNvSpPr>
            <a:spLocks noGrp="1"/>
          </p:cNvSpPr>
          <p:nvPr>
            <p:ph idx="14" hasCustomPrompt="1"/>
          </p:nvPr>
        </p:nvSpPr>
        <p:spPr>
          <a:xfrm>
            <a:off x="179512" y="4850225"/>
            <a:ext cx="2141018" cy="270030"/>
          </a:xfrm>
          <a:prstGeom prst="rect">
            <a:avLst/>
          </a:prstGeom>
        </p:spPr>
        <p:txBody>
          <a:bodyPr/>
          <a:lstStyle>
            <a:lvl1pPr marL="0" indent="0">
              <a:buClr>
                <a:schemeClr val="bg1"/>
              </a:buClr>
              <a:buFontTx/>
              <a:buNone/>
              <a:defRPr sz="1400" baseline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</a:defRPr>
            </a:lvl1pPr>
            <a:lvl2pPr>
              <a:defRPr>
                <a:solidFill>
                  <a:schemeClr val="bg1"/>
                </a:solidFill>
                <a:latin typeface="Notes-Regular" pitchFamily="50" charset="0"/>
              </a:defRPr>
            </a:lvl2pPr>
            <a:lvl3pPr>
              <a:defRPr>
                <a:solidFill>
                  <a:schemeClr val="bg1"/>
                </a:solidFill>
                <a:latin typeface="Notes-Regular" pitchFamily="50" charset="0"/>
              </a:defRPr>
            </a:lvl3pPr>
            <a:lvl4pPr>
              <a:defRPr>
                <a:solidFill>
                  <a:schemeClr val="bg1"/>
                </a:solidFill>
                <a:latin typeface="Notes-Regular" pitchFamily="50" charset="0"/>
              </a:defRPr>
            </a:lvl4pPr>
            <a:lvl5pPr>
              <a:defRPr>
                <a:solidFill>
                  <a:schemeClr val="bg1"/>
                </a:solidFill>
                <a:latin typeface="Notes-Regular" pitchFamily="50" charset="0"/>
              </a:defRPr>
            </a:lvl5pPr>
          </a:lstStyle>
          <a:p>
            <a:pPr lvl="0"/>
            <a:r>
              <a:rPr lang="de-DE" dirty="0"/>
              <a:t>Datum der Veranstaltung</a:t>
            </a:r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9792" y="1594570"/>
            <a:ext cx="3353444" cy="3353444"/>
          </a:xfrm>
          <a:prstGeom prst="rect">
            <a:avLst/>
          </a:prstGeom>
        </p:spPr>
      </p:pic>
      <p:pic>
        <p:nvPicPr>
          <p:cNvPr id="5" name="Grafik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9792" y="1594570"/>
            <a:ext cx="3353444" cy="33534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73954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_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1"/>
          <p:cNvSpPr>
            <a:spLocks noGrp="1"/>
          </p:cNvSpPr>
          <p:nvPr>
            <p:ph type="title" hasCustomPrompt="1"/>
          </p:nvPr>
        </p:nvSpPr>
        <p:spPr>
          <a:xfrm>
            <a:off x="685800" y="1329615"/>
            <a:ext cx="7772400" cy="702077"/>
          </a:xfrm>
          <a:prstGeom prst="rect">
            <a:avLst/>
          </a:prstGeom>
        </p:spPr>
        <p:txBody>
          <a:bodyPr anchor="t"/>
          <a:lstStyle>
            <a:lvl1pPr algn="ctr">
              <a:defRPr sz="4000" b="1" cap="none">
                <a:solidFill>
                  <a:srgbClr val="444453"/>
                </a:solidFill>
                <a:latin typeface="Calibri" panose="020F0502020204030204" pitchFamily="34" charset="0"/>
              </a:defRPr>
            </a:lvl1pPr>
          </a:lstStyle>
          <a:p>
            <a:r>
              <a:rPr lang="de-DE" dirty="0"/>
              <a:t>Titel durch klicken einfügen</a:t>
            </a:r>
          </a:p>
        </p:txBody>
      </p:sp>
      <p:sp>
        <p:nvSpPr>
          <p:cNvPr id="8" name="Inhaltsplatzhalter 2"/>
          <p:cNvSpPr>
            <a:spLocks noGrp="1"/>
          </p:cNvSpPr>
          <p:nvPr>
            <p:ph idx="14" hasCustomPrompt="1"/>
          </p:nvPr>
        </p:nvSpPr>
        <p:spPr>
          <a:xfrm>
            <a:off x="179512" y="4850225"/>
            <a:ext cx="2141018" cy="270030"/>
          </a:xfrm>
          <a:prstGeom prst="rect">
            <a:avLst/>
          </a:prstGeom>
        </p:spPr>
        <p:txBody>
          <a:bodyPr/>
          <a:lstStyle>
            <a:lvl1pPr marL="0" indent="0">
              <a:buClr>
                <a:schemeClr val="bg1"/>
              </a:buClr>
              <a:buFontTx/>
              <a:buNone/>
              <a:defRPr sz="1400" baseline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</a:defRPr>
            </a:lvl1pPr>
            <a:lvl2pPr>
              <a:defRPr>
                <a:solidFill>
                  <a:schemeClr val="bg1"/>
                </a:solidFill>
                <a:latin typeface="Notes-Regular" pitchFamily="50" charset="0"/>
              </a:defRPr>
            </a:lvl2pPr>
            <a:lvl3pPr>
              <a:defRPr>
                <a:solidFill>
                  <a:schemeClr val="bg1"/>
                </a:solidFill>
                <a:latin typeface="Notes-Regular" pitchFamily="50" charset="0"/>
              </a:defRPr>
            </a:lvl3pPr>
            <a:lvl4pPr>
              <a:defRPr>
                <a:solidFill>
                  <a:schemeClr val="bg1"/>
                </a:solidFill>
                <a:latin typeface="Notes-Regular" pitchFamily="50" charset="0"/>
              </a:defRPr>
            </a:lvl4pPr>
            <a:lvl5pPr>
              <a:defRPr>
                <a:solidFill>
                  <a:schemeClr val="bg1"/>
                </a:solidFill>
                <a:latin typeface="Notes-Regular" pitchFamily="50" charset="0"/>
              </a:defRPr>
            </a:lvl5pPr>
          </a:lstStyle>
          <a:p>
            <a:pPr lvl="0"/>
            <a:r>
              <a:rPr lang="de-DE" dirty="0"/>
              <a:t>Datum der Veranstaltung</a:t>
            </a:r>
          </a:p>
        </p:txBody>
      </p:sp>
      <p:pic>
        <p:nvPicPr>
          <p:cNvPr id="5" name="Grafik 4"/>
          <p:cNvPicPr>
            <a:picLocks noChangeAspect="1"/>
          </p:cNvPicPr>
          <p:nvPr userDrawn="1"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7864" y="2180653"/>
            <a:ext cx="2520280" cy="25206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71923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1"/>
          <p:cNvSpPr>
            <a:spLocks noGrp="1"/>
          </p:cNvSpPr>
          <p:nvPr>
            <p:ph type="title" hasCustomPrompt="1"/>
          </p:nvPr>
        </p:nvSpPr>
        <p:spPr>
          <a:xfrm>
            <a:off x="722313" y="2778790"/>
            <a:ext cx="7772400" cy="1021556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>
                <a:solidFill>
                  <a:srgbClr val="444453"/>
                </a:solidFill>
                <a:latin typeface="Calibri" panose="020F0502020204030204" pitchFamily="34" charset="0"/>
              </a:defRPr>
            </a:lvl1pPr>
          </a:lstStyle>
          <a:p>
            <a:r>
              <a:rPr lang="de-DE" dirty="0"/>
              <a:t>Titel oder Zitat durch klicken hier einfügen</a:t>
            </a:r>
          </a:p>
        </p:txBody>
      </p:sp>
      <p:sp>
        <p:nvSpPr>
          <p:cNvPr id="8" name="Textplatzhalter 2"/>
          <p:cNvSpPr>
            <a:spLocks noGrp="1"/>
          </p:cNvSpPr>
          <p:nvPr>
            <p:ph type="body" idx="1"/>
          </p:nvPr>
        </p:nvSpPr>
        <p:spPr>
          <a:xfrm>
            <a:off x="722313" y="1653649"/>
            <a:ext cx="7772400" cy="112514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rgbClr val="444453"/>
                </a:solidFill>
                <a:latin typeface="Calibri" panose="020F0502020204030204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9" name="Inhaltsplatzhalter 2"/>
          <p:cNvSpPr>
            <a:spLocks noGrp="1"/>
          </p:cNvSpPr>
          <p:nvPr>
            <p:ph idx="14" hasCustomPrompt="1"/>
          </p:nvPr>
        </p:nvSpPr>
        <p:spPr>
          <a:xfrm>
            <a:off x="179512" y="4850225"/>
            <a:ext cx="2141018" cy="270030"/>
          </a:xfrm>
          <a:prstGeom prst="rect">
            <a:avLst/>
          </a:prstGeom>
        </p:spPr>
        <p:txBody>
          <a:bodyPr/>
          <a:lstStyle>
            <a:lvl1pPr marL="0" indent="0">
              <a:buClr>
                <a:schemeClr val="bg1"/>
              </a:buClr>
              <a:buFontTx/>
              <a:buNone/>
              <a:defRPr sz="1400" baseline="0">
                <a:solidFill>
                  <a:srgbClr val="444453"/>
                </a:solidFill>
                <a:latin typeface="Calibri" panose="020F0502020204030204" pitchFamily="34" charset="0"/>
              </a:defRPr>
            </a:lvl1pPr>
            <a:lvl2pPr>
              <a:defRPr>
                <a:solidFill>
                  <a:schemeClr val="bg1"/>
                </a:solidFill>
                <a:latin typeface="Notes-Regular" pitchFamily="50" charset="0"/>
              </a:defRPr>
            </a:lvl2pPr>
            <a:lvl3pPr>
              <a:defRPr>
                <a:solidFill>
                  <a:schemeClr val="bg1"/>
                </a:solidFill>
                <a:latin typeface="Notes-Regular" pitchFamily="50" charset="0"/>
              </a:defRPr>
            </a:lvl3pPr>
            <a:lvl4pPr>
              <a:defRPr>
                <a:solidFill>
                  <a:schemeClr val="bg1"/>
                </a:solidFill>
                <a:latin typeface="Notes-Regular" pitchFamily="50" charset="0"/>
              </a:defRPr>
            </a:lvl4pPr>
            <a:lvl5pPr>
              <a:defRPr>
                <a:solidFill>
                  <a:schemeClr val="bg1"/>
                </a:solidFill>
                <a:latin typeface="Notes-Regular" pitchFamily="50" charset="0"/>
              </a:defRPr>
            </a:lvl5pPr>
          </a:lstStyle>
          <a:p>
            <a:pPr lvl="0"/>
            <a:r>
              <a:rPr lang="de-DE" dirty="0"/>
              <a:t>Datum der Veranstaltung</a:t>
            </a:r>
          </a:p>
        </p:txBody>
      </p:sp>
    </p:spTree>
    <p:extLst>
      <p:ext uri="{BB962C8B-B14F-4D97-AF65-F5344CB8AC3E}">
        <p14:creationId xmlns:p14="http://schemas.microsoft.com/office/powerpoint/2010/main" val="34888873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platzhalt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>
                <a:solidFill>
                  <a:srgbClr val="444453"/>
                </a:solidFill>
                <a:latin typeface="Calibri" panose="020F050202020403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9" name="Inhaltsplatzhalter 3"/>
          <p:cNvSpPr>
            <a:spLocks noGrp="1"/>
          </p:cNvSpPr>
          <p:nvPr>
            <p:ph sz="half" idx="2"/>
          </p:nvPr>
        </p:nvSpPr>
        <p:spPr>
          <a:xfrm>
            <a:off x="457200" y="1815667"/>
            <a:ext cx="4040188" cy="2778956"/>
          </a:xfrm>
          <a:prstGeom prst="rect">
            <a:avLst/>
          </a:prstGeom>
        </p:spPr>
        <p:txBody>
          <a:bodyPr/>
          <a:lstStyle>
            <a:lvl1pPr marL="342900" indent="-342900">
              <a:buClr>
                <a:srgbClr val="444453"/>
              </a:buClr>
              <a:buFont typeface="Wingdings" panose="05000000000000000000" pitchFamily="2" charset="2"/>
              <a:buChar char="§"/>
              <a:defRPr sz="2400">
                <a:solidFill>
                  <a:srgbClr val="444453"/>
                </a:solidFill>
                <a:latin typeface="Calibri" panose="020F0502020204030204" pitchFamily="34" charset="0"/>
              </a:defRPr>
            </a:lvl1pPr>
            <a:lvl2pPr marL="742950" indent="-285750">
              <a:buSzPct val="120000"/>
              <a:buFont typeface="Arial" panose="020B0604020202020204" pitchFamily="34" charset="0"/>
              <a:buChar char="•"/>
              <a:defRPr sz="2000">
                <a:solidFill>
                  <a:srgbClr val="444453"/>
                </a:solidFill>
                <a:latin typeface="Calibri" panose="020F0502020204030204" pitchFamily="34" charset="0"/>
              </a:defRPr>
            </a:lvl2pPr>
            <a:lvl3pPr marL="1143000" indent="-228600">
              <a:buSzPct val="80000"/>
              <a:buFont typeface="Courier New" panose="02070309020205020404" pitchFamily="49" charset="0"/>
              <a:buChar char="o"/>
              <a:defRPr sz="1800">
                <a:solidFill>
                  <a:srgbClr val="444453"/>
                </a:solidFill>
                <a:latin typeface="Calibri" panose="020F0502020204030204" pitchFamily="34" charset="0"/>
              </a:defRPr>
            </a:lvl3pPr>
            <a:lvl4pPr marL="1657350" marR="0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444453"/>
              </a:buClr>
              <a:buSzTx/>
              <a:buFont typeface="Arial" panose="020B0604020202020204" pitchFamily="34" charset="0"/>
              <a:buChar char="•"/>
              <a:tabLst/>
              <a:defRPr sz="1600" baseline="0">
                <a:solidFill>
                  <a:srgbClr val="444453"/>
                </a:solidFill>
                <a:latin typeface="Calibri" panose="020F0502020204030204" pitchFamily="34" charset="0"/>
              </a:defRPr>
            </a:lvl4pPr>
            <a:lvl5pPr>
              <a:defRPr sz="1600">
                <a:solidFill>
                  <a:schemeClr val="tx1">
                    <a:lumMod val="75000"/>
                    <a:lumOff val="25000"/>
                  </a:schemeClr>
                </a:solidFill>
                <a:latin typeface="Notes-Regular" pitchFamily="50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</p:txBody>
      </p:sp>
      <p:sp>
        <p:nvSpPr>
          <p:cNvPr id="10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30" y="1151335"/>
            <a:ext cx="4041775" cy="47982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>
                <a:solidFill>
                  <a:srgbClr val="444453"/>
                </a:solidFill>
                <a:latin typeface="Calibri" panose="020F050202020403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12" name="Inhaltsplatzhalter 2"/>
          <p:cNvSpPr>
            <a:spLocks noGrp="1"/>
          </p:cNvSpPr>
          <p:nvPr>
            <p:ph idx="14" hasCustomPrompt="1"/>
          </p:nvPr>
        </p:nvSpPr>
        <p:spPr>
          <a:xfrm>
            <a:off x="179512" y="4850225"/>
            <a:ext cx="2141018" cy="270030"/>
          </a:xfrm>
          <a:prstGeom prst="rect">
            <a:avLst/>
          </a:prstGeom>
        </p:spPr>
        <p:txBody>
          <a:bodyPr/>
          <a:lstStyle>
            <a:lvl1pPr marL="0" indent="0">
              <a:buClr>
                <a:schemeClr val="bg1"/>
              </a:buClr>
              <a:buFontTx/>
              <a:buNone/>
              <a:defRPr sz="1400" baseline="0">
                <a:solidFill>
                  <a:srgbClr val="444453"/>
                </a:solidFill>
                <a:latin typeface="Calibri" panose="020F0502020204030204" pitchFamily="34" charset="0"/>
              </a:defRPr>
            </a:lvl1pPr>
            <a:lvl2pPr>
              <a:defRPr>
                <a:solidFill>
                  <a:schemeClr val="bg1"/>
                </a:solidFill>
                <a:latin typeface="Notes-Regular" pitchFamily="50" charset="0"/>
              </a:defRPr>
            </a:lvl2pPr>
            <a:lvl3pPr>
              <a:defRPr>
                <a:solidFill>
                  <a:schemeClr val="bg1"/>
                </a:solidFill>
                <a:latin typeface="Notes-Regular" pitchFamily="50" charset="0"/>
              </a:defRPr>
            </a:lvl3pPr>
            <a:lvl4pPr>
              <a:defRPr>
                <a:solidFill>
                  <a:schemeClr val="bg1"/>
                </a:solidFill>
                <a:latin typeface="Notes-Regular" pitchFamily="50" charset="0"/>
              </a:defRPr>
            </a:lvl4pPr>
            <a:lvl5pPr>
              <a:defRPr>
                <a:solidFill>
                  <a:schemeClr val="bg1"/>
                </a:solidFill>
                <a:latin typeface="Notes-Regular" pitchFamily="50" charset="0"/>
              </a:defRPr>
            </a:lvl5pPr>
          </a:lstStyle>
          <a:p>
            <a:pPr lvl="0"/>
            <a:r>
              <a:rPr lang="de-DE" dirty="0"/>
              <a:t>Datum der Veranstaltung</a:t>
            </a:r>
          </a:p>
        </p:txBody>
      </p:sp>
      <p:sp>
        <p:nvSpPr>
          <p:cNvPr id="13" name="Titel 1"/>
          <p:cNvSpPr>
            <a:spLocks noGrp="1"/>
          </p:cNvSpPr>
          <p:nvPr>
            <p:ph type="title"/>
          </p:nvPr>
        </p:nvSpPr>
        <p:spPr>
          <a:xfrm>
            <a:off x="467544" y="357504"/>
            <a:ext cx="6192688" cy="310716"/>
          </a:xfrm>
          <a:prstGeom prst="rect">
            <a:avLst/>
          </a:prstGeom>
        </p:spPr>
        <p:txBody>
          <a:bodyPr anchor="t"/>
          <a:lstStyle>
            <a:lvl1pPr algn="l">
              <a:defRPr sz="2000" b="1" cap="none">
                <a:solidFill>
                  <a:srgbClr val="FFC000"/>
                </a:solidFill>
                <a:latin typeface="Calibri" panose="020F0502020204030204" pitchFamily="34" charset="0"/>
              </a:defRPr>
            </a:lvl1pPr>
          </a:lstStyle>
          <a:p>
            <a:r>
              <a:rPr lang="de-DE"/>
              <a:t>Titelmasterformat durch Klicken bearbeiten</a:t>
            </a:r>
            <a:endParaRPr lang="de-DE" dirty="0"/>
          </a:p>
        </p:txBody>
      </p:sp>
      <p:sp>
        <p:nvSpPr>
          <p:cNvPr id="14" name="Textfeld 13"/>
          <p:cNvSpPr txBox="1"/>
          <p:nvPr/>
        </p:nvSpPr>
        <p:spPr>
          <a:xfrm>
            <a:off x="3923928" y="4850227"/>
            <a:ext cx="129614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1400" dirty="0">
                <a:solidFill>
                  <a:srgbClr val="444453"/>
                </a:solidFill>
                <a:latin typeface="Calibri" panose="020F0502020204030204" pitchFamily="34" charset="0"/>
              </a:rPr>
              <a:t>Seite </a:t>
            </a:r>
            <a:fld id="{8BBD3BD8-1973-41F6-BC2C-367845DD006F}" type="slidenum">
              <a:rPr lang="de-DE" sz="1400" smtClean="0">
                <a:solidFill>
                  <a:srgbClr val="444453"/>
                </a:solidFill>
                <a:latin typeface="Calibri" panose="020F0502020204030204" pitchFamily="34" charset="0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‹Nr.›</a:t>
            </a:fld>
            <a:endParaRPr lang="de-DE" sz="1400" dirty="0">
              <a:solidFill>
                <a:srgbClr val="444453"/>
              </a:solidFill>
              <a:latin typeface="Calibri" panose="020F0502020204030204" pitchFamily="34" charset="0"/>
            </a:endParaRPr>
          </a:p>
        </p:txBody>
      </p:sp>
      <p:sp>
        <p:nvSpPr>
          <p:cNvPr id="16" name="Inhaltsplatzhalter 3"/>
          <p:cNvSpPr>
            <a:spLocks noGrp="1"/>
          </p:cNvSpPr>
          <p:nvPr>
            <p:ph sz="half" idx="15"/>
          </p:nvPr>
        </p:nvSpPr>
        <p:spPr>
          <a:xfrm>
            <a:off x="4644008" y="1815667"/>
            <a:ext cx="4040188" cy="2778956"/>
          </a:xfrm>
          <a:prstGeom prst="rect">
            <a:avLst/>
          </a:prstGeom>
        </p:spPr>
        <p:txBody>
          <a:bodyPr/>
          <a:lstStyle>
            <a:lvl1pPr marL="342900" indent="-342900">
              <a:buClr>
                <a:srgbClr val="444453"/>
              </a:buClr>
              <a:buFont typeface="Wingdings" panose="05000000000000000000" pitchFamily="2" charset="2"/>
              <a:buChar char="§"/>
              <a:defRPr sz="2400">
                <a:solidFill>
                  <a:srgbClr val="444453"/>
                </a:solidFill>
                <a:latin typeface="Calibri" panose="020F0502020204030204" pitchFamily="34" charset="0"/>
              </a:defRPr>
            </a:lvl1pPr>
            <a:lvl2pPr marL="742950" indent="-285750">
              <a:buSzPct val="120000"/>
              <a:buFont typeface="Arial" panose="020B0604020202020204" pitchFamily="34" charset="0"/>
              <a:buChar char="•"/>
              <a:defRPr sz="2000">
                <a:solidFill>
                  <a:srgbClr val="444453"/>
                </a:solidFill>
                <a:latin typeface="Calibri" panose="020F0502020204030204" pitchFamily="34" charset="0"/>
              </a:defRPr>
            </a:lvl2pPr>
            <a:lvl3pPr marL="1143000" indent="-228600">
              <a:buSzPct val="80000"/>
              <a:buFont typeface="Courier New" panose="02070309020205020404" pitchFamily="49" charset="0"/>
              <a:buChar char="o"/>
              <a:defRPr sz="1800">
                <a:solidFill>
                  <a:srgbClr val="444453"/>
                </a:solidFill>
                <a:latin typeface="Calibri" panose="020F0502020204030204" pitchFamily="34" charset="0"/>
              </a:defRPr>
            </a:lvl3pPr>
            <a:lvl4pPr marL="1600200" indent="-228600">
              <a:buFont typeface="Arial" panose="020B0604020202020204" pitchFamily="34" charset="0"/>
              <a:buChar char="•"/>
              <a:defRPr sz="1600">
                <a:solidFill>
                  <a:srgbClr val="444453"/>
                </a:solidFill>
                <a:latin typeface="Calibri" panose="020F0502020204030204" pitchFamily="34" charset="0"/>
              </a:defRPr>
            </a:lvl4pPr>
            <a:lvl5pPr>
              <a:defRPr sz="1600">
                <a:solidFill>
                  <a:schemeClr val="tx1">
                    <a:lumMod val="75000"/>
                    <a:lumOff val="25000"/>
                  </a:schemeClr>
                </a:solidFill>
                <a:latin typeface="Notes-Regular" pitchFamily="50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</p:txBody>
      </p:sp>
      <p:pic>
        <p:nvPicPr>
          <p:cNvPr id="15" name="Grafik 1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4328" y="4838652"/>
            <a:ext cx="1187660" cy="2533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514077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Bildplatzhalter 2"/>
          <p:cNvSpPr>
            <a:spLocks noGrp="1"/>
          </p:cNvSpPr>
          <p:nvPr>
            <p:ph type="pic" idx="1"/>
          </p:nvPr>
        </p:nvSpPr>
        <p:spPr>
          <a:xfrm>
            <a:off x="6551738" y="1437624"/>
            <a:ext cx="2124718" cy="307834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800">
                <a:solidFill>
                  <a:srgbClr val="444453"/>
                </a:solidFill>
                <a:latin typeface="Calibri" panose="020F0502020204030204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e-DE" dirty="0"/>
              <a:t>Bild durch Klicken auf Symbol hinzufügen</a:t>
            </a:r>
          </a:p>
        </p:txBody>
      </p:sp>
      <p:sp>
        <p:nvSpPr>
          <p:cNvPr id="12" name="Inhaltsplatzhalter 2"/>
          <p:cNvSpPr>
            <a:spLocks noGrp="1"/>
          </p:cNvSpPr>
          <p:nvPr>
            <p:ph idx="14" hasCustomPrompt="1"/>
          </p:nvPr>
        </p:nvSpPr>
        <p:spPr>
          <a:xfrm>
            <a:off x="179512" y="4850225"/>
            <a:ext cx="2141018" cy="270030"/>
          </a:xfrm>
          <a:prstGeom prst="rect">
            <a:avLst/>
          </a:prstGeom>
        </p:spPr>
        <p:txBody>
          <a:bodyPr/>
          <a:lstStyle>
            <a:lvl1pPr marL="0" indent="0">
              <a:buClr>
                <a:schemeClr val="bg1"/>
              </a:buClr>
              <a:buFontTx/>
              <a:buNone/>
              <a:defRPr sz="1400" baseline="0">
                <a:solidFill>
                  <a:srgbClr val="444453"/>
                </a:solidFill>
                <a:latin typeface="Calibri" panose="020F0502020204030204" pitchFamily="34" charset="0"/>
              </a:defRPr>
            </a:lvl1pPr>
            <a:lvl2pPr>
              <a:defRPr>
                <a:solidFill>
                  <a:schemeClr val="bg1"/>
                </a:solidFill>
                <a:latin typeface="Notes-Regular" pitchFamily="50" charset="0"/>
              </a:defRPr>
            </a:lvl2pPr>
            <a:lvl3pPr>
              <a:defRPr>
                <a:solidFill>
                  <a:schemeClr val="bg1"/>
                </a:solidFill>
                <a:latin typeface="Notes-Regular" pitchFamily="50" charset="0"/>
              </a:defRPr>
            </a:lvl3pPr>
            <a:lvl4pPr>
              <a:defRPr>
                <a:solidFill>
                  <a:schemeClr val="bg1"/>
                </a:solidFill>
                <a:latin typeface="Notes-Regular" pitchFamily="50" charset="0"/>
              </a:defRPr>
            </a:lvl4pPr>
            <a:lvl5pPr>
              <a:defRPr>
                <a:solidFill>
                  <a:schemeClr val="bg1"/>
                </a:solidFill>
                <a:latin typeface="Notes-Regular" pitchFamily="50" charset="0"/>
              </a:defRPr>
            </a:lvl5pPr>
          </a:lstStyle>
          <a:p>
            <a:pPr lvl="0"/>
            <a:r>
              <a:rPr lang="de-DE" dirty="0"/>
              <a:t>Datum der Veranstaltung</a:t>
            </a:r>
          </a:p>
        </p:txBody>
      </p:sp>
      <p:sp>
        <p:nvSpPr>
          <p:cNvPr id="13" name="Titel 1"/>
          <p:cNvSpPr txBox="1">
            <a:spLocks/>
          </p:cNvSpPr>
          <p:nvPr/>
        </p:nvSpPr>
        <p:spPr>
          <a:xfrm>
            <a:off x="179512" y="350535"/>
            <a:ext cx="5400600" cy="310716"/>
          </a:xfrm>
          <a:prstGeom prst="rect">
            <a:avLst/>
          </a:prstGeom>
        </p:spPr>
        <p:txBody>
          <a:bodyPr anchor="t"/>
          <a:lstStyle>
            <a:lvl1pPr algn="l" defTabSz="914400" rtl="0" eaLnBrk="1" latinLnBrk="0" hangingPunct="1">
              <a:spcBef>
                <a:spcPct val="0"/>
              </a:spcBef>
              <a:buNone/>
              <a:defRPr sz="1800" b="1" kern="1200" cap="none">
                <a:solidFill>
                  <a:srgbClr val="F2A900"/>
                </a:solidFill>
                <a:latin typeface="Notes-Bold" pitchFamily="50" charset="0"/>
                <a:ea typeface="+mj-ea"/>
                <a:cs typeface="+mj-cs"/>
              </a:defRPr>
            </a:lvl1pPr>
          </a:lstStyle>
          <a:p>
            <a:r>
              <a:rPr lang="de-DE" sz="2000" dirty="0">
                <a:solidFill>
                  <a:srgbClr val="FFC000"/>
                </a:solidFill>
                <a:latin typeface="Calibri" panose="020F0502020204030204" pitchFamily="34" charset="0"/>
              </a:rPr>
              <a:t>Titel</a:t>
            </a:r>
          </a:p>
        </p:txBody>
      </p:sp>
      <p:sp>
        <p:nvSpPr>
          <p:cNvPr id="14" name="Textfeld 13"/>
          <p:cNvSpPr txBox="1"/>
          <p:nvPr/>
        </p:nvSpPr>
        <p:spPr>
          <a:xfrm>
            <a:off x="3923928" y="4850227"/>
            <a:ext cx="129614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1400" dirty="0">
                <a:solidFill>
                  <a:srgbClr val="444453"/>
                </a:solidFill>
                <a:latin typeface="Calibri" panose="020F0502020204030204" pitchFamily="34" charset="0"/>
              </a:rPr>
              <a:t>Seite </a:t>
            </a:r>
            <a:fld id="{8BBD3BD8-1973-41F6-BC2C-367845DD006F}" type="slidenum">
              <a:rPr lang="de-DE" sz="1400" smtClean="0">
                <a:solidFill>
                  <a:srgbClr val="444453"/>
                </a:solidFill>
                <a:latin typeface="Calibri" panose="020F0502020204030204" pitchFamily="34" charset="0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‹Nr.›</a:t>
            </a:fld>
            <a:endParaRPr lang="de-DE" sz="1400" dirty="0">
              <a:solidFill>
                <a:srgbClr val="444453"/>
              </a:solidFill>
              <a:latin typeface="Calibri" panose="020F0502020204030204" pitchFamily="34" charset="0"/>
            </a:endParaRPr>
          </a:p>
        </p:txBody>
      </p:sp>
      <p:sp>
        <p:nvSpPr>
          <p:cNvPr id="15" name="Rechteck 14"/>
          <p:cNvSpPr/>
          <p:nvPr/>
        </p:nvSpPr>
        <p:spPr>
          <a:xfrm>
            <a:off x="251523" y="1059582"/>
            <a:ext cx="8677447" cy="3510390"/>
          </a:xfrm>
          <a:prstGeom prst="rect">
            <a:avLst/>
          </a:prstGeom>
          <a:noFill/>
          <a:ln w="38100" cap="flat">
            <a:solidFill>
              <a:srgbClr val="444453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16" name="Textplatzhalter 23"/>
          <p:cNvSpPr>
            <a:spLocks noGrp="1"/>
          </p:cNvSpPr>
          <p:nvPr>
            <p:ph type="body" sz="quarter" idx="16" hasCustomPrompt="1"/>
          </p:nvPr>
        </p:nvSpPr>
        <p:spPr>
          <a:xfrm>
            <a:off x="251524" y="1059582"/>
            <a:ext cx="3096345" cy="324036"/>
          </a:xfrm>
          <a:prstGeom prst="rect">
            <a:avLst/>
          </a:prstGeom>
          <a:solidFill>
            <a:srgbClr val="444453"/>
          </a:solidFill>
        </p:spPr>
        <p:txBody>
          <a:bodyPr anchor="ctr"/>
          <a:lstStyle>
            <a:lvl1pPr marL="0" indent="0">
              <a:buNone/>
              <a:defRPr sz="1800">
                <a:solidFill>
                  <a:schemeClr val="bg1"/>
                </a:solidFill>
                <a:latin typeface="Calibri" panose="020F0502020204030204" pitchFamily="34" charset="0"/>
              </a:defRPr>
            </a:lvl1pPr>
          </a:lstStyle>
          <a:p>
            <a:pPr lvl="0"/>
            <a:r>
              <a:rPr lang="de-DE" dirty="0"/>
              <a:t>Produktname</a:t>
            </a:r>
          </a:p>
        </p:txBody>
      </p:sp>
      <p:sp>
        <p:nvSpPr>
          <p:cNvPr id="19" name="Textfeld 18"/>
          <p:cNvSpPr txBox="1"/>
          <p:nvPr/>
        </p:nvSpPr>
        <p:spPr>
          <a:xfrm>
            <a:off x="323528" y="1437626"/>
            <a:ext cx="6120680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dirty="0">
                <a:latin typeface="Calibri" panose="020F0502020204030204" pitchFamily="34" charset="0"/>
              </a:rPr>
              <a:t>Produktinformationen</a:t>
            </a:r>
            <a:r>
              <a:rPr lang="de-DE" sz="1600" baseline="0" dirty="0">
                <a:latin typeface="Calibri" panose="020F0502020204030204" pitchFamily="34" charset="0"/>
              </a:rPr>
              <a:t> &amp; -daten</a:t>
            </a:r>
          </a:p>
          <a:p>
            <a:endParaRPr lang="de-DE" sz="1600" baseline="0" dirty="0">
              <a:latin typeface="Calibri" panose="020F0502020204030204" pitchFamily="34" charset="0"/>
            </a:endParaRPr>
          </a:p>
          <a:p>
            <a:endParaRPr lang="de-DE" sz="1600" baseline="0" dirty="0">
              <a:latin typeface="Calibri" panose="020F0502020204030204" pitchFamily="34" charset="0"/>
            </a:endParaRPr>
          </a:p>
          <a:p>
            <a:endParaRPr lang="de-DE" sz="1600" baseline="0" dirty="0">
              <a:latin typeface="Calibri" panose="020F0502020204030204" pitchFamily="34" charset="0"/>
            </a:endParaRPr>
          </a:p>
          <a:p>
            <a:endParaRPr lang="de-DE" sz="1600" baseline="0" dirty="0">
              <a:latin typeface="Calibri" panose="020F0502020204030204" pitchFamily="34" charset="0"/>
            </a:endParaRPr>
          </a:p>
          <a:p>
            <a:endParaRPr lang="de-DE" sz="1600" baseline="0" dirty="0">
              <a:latin typeface="Calibri" panose="020F0502020204030204" pitchFamily="34" charset="0"/>
            </a:endParaRPr>
          </a:p>
          <a:p>
            <a:endParaRPr lang="de-DE" sz="1600" baseline="0" dirty="0">
              <a:latin typeface="Calibri" panose="020F0502020204030204" pitchFamily="34" charset="0"/>
            </a:endParaRPr>
          </a:p>
          <a:p>
            <a:endParaRPr lang="de-DE" sz="1600" baseline="0" dirty="0">
              <a:latin typeface="Calibri" panose="020F0502020204030204" pitchFamily="34" charset="0"/>
            </a:endParaRPr>
          </a:p>
          <a:p>
            <a:endParaRPr lang="de-DE" sz="1600" baseline="0" dirty="0">
              <a:latin typeface="Calibri" panose="020F0502020204030204" pitchFamily="34" charset="0"/>
            </a:endParaRPr>
          </a:p>
          <a:p>
            <a:endParaRPr lang="de-DE" sz="1600" baseline="0" dirty="0">
              <a:latin typeface="Calibri" panose="020F0502020204030204" pitchFamily="34" charset="0"/>
            </a:endParaRPr>
          </a:p>
          <a:p>
            <a:endParaRPr lang="de-DE" sz="1600" baseline="0" dirty="0">
              <a:latin typeface="Calibri" panose="020F0502020204030204" pitchFamily="34" charset="0"/>
            </a:endParaRPr>
          </a:p>
          <a:p>
            <a:endParaRPr lang="de-DE" sz="1600" baseline="0" dirty="0">
              <a:latin typeface="Calibri" panose="020F0502020204030204" pitchFamily="34" charset="0"/>
            </a:endParaRPr>
          </a:p>
          <a:p>
            <a:endParaRPr lang="de-DE" sz="1600" baseline="0" dirty="0">
              <a:latin typeface="Calibri" panose="020F0502020204030204" pitchFamily="34" charset="0"/>
            </a:endParaRPr>
          </a:p>
          <a:p>
            <a:endParaRPr lang="de-DE" sz="1600" baseline="0" dirty="0">
              <a:latin typeface="Calibri" panose="020F0502020204030204" pitchFamily="34" charset="0"/>
            </a:endParaRPr>
          </a:p>
          <a:p>
            <a:endParaRPr lang="de-DE" sz="1600" baseline="0" dirty="0">
              <a:latin typeface="Calibri" panose="020F0502020204030204" pitchFamily="34" charset="0"/>
            </a:endParaRPr>
          </a:p>
          <a:p>
            <a:endParaRPr lang="de-DE" sz="1600" dirty="0">
              <a:latin typeface="Calibri" panose="020F0502020204030204" pitchFamily="34" charset="0"/>
            </a:endParaRPr>
          </a:p>
        </p:txBody>
      </p:sp>
      <p:pic>
        <p:nvPicPr>
          <p:cNvPr id="17" name="Grafik 1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4328" y="4838652"/>
            <a:ext cx="1187660" cy="2533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80238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Inhaltsplatzhalter 2"/>
          <p:cNvSpPr>
            <a:spLocks noGrp="1"/>
          </p:cNvSpPr>
          <p:nvPr>
            <p:ph idx="14" hasCustomPrompt="1"/>
          </p:nvPr>
        </p:nvSpPr>
        <p:spPr>
          <a:xfrm>
            <a:off x="179512" y="4850225"/>
            <a:ext cx="2141018" cy="270030"/>
          </a:xfrm>
          <a:prstGeom prst="rect">
            <a:avLst/>
          </a:prstGeom>
        </p:spPr>
        <p:txBody>
          <a:bodyPr/>
          <a:lstStyle>
            <a:lvl1pPr marL="0" indent="0">
              <a:buClr>
                <a:schemeClr val="bg1"/>
              </a:buClr>
              <a:buFontTx/>
              <a:buNone/>
              <a:defRPr sz="1400" baseline="0">
                <a:solidFill>
                  <a:srgbClr val="444453"/>
                </a:solidFill>
                <a:latin typeface="Calibri" panose="020F0502020204030204" pitchFamily="34" charset="0"/>
              </a:defRPr>
            </a:lvl1pPr>
            <a:lvl2pPr>
              <a:defRPr>
                <a:solidFill>
                  <a:schemeClr val="bg1"/>
                </a:solidFill>
                <a:latin typeface="Notes-Regular" pitchFamily="50" charset="0"/>
              </a:defRPr>
            </a:lvl2pPr>
            <a:lvl3pPr>
              <a:defRPr>
                <a:solidFill>
                  <a:schemeClr val="bg1"/>
                </a:solidFill>
                <a:latin typeface="Notes-Regular" pitchFamily="50" charset="0"/>
              </a:defRPr>
            </a:lvl3pPr>
            <a:lvl4pPr>
              <a:defRPr>
                <a:solidFill>
                  <a:schemeClr val="bg1"/>
                </a:solidFill>
                <a:latin typeface="Notes-Regular" pitchFamily="50" charset="0"/>
              </a:defRPr>
            </a:lvl4pPr>
            <a:lvl5pPr>
              <a:defRPr>
                <a:solidFill>
                  <a:schemeClr val="bg1"/>
                </a:solidFill>
                <a:latin typeface="Notes-Regular" pitchFamily="50" charset="0"/>
              </a:defRPr>
            </a:lvl5pPr>
          </a:lstStyle>
          <a:p>
            <a:pPr lvl="0"/>
            <a:r>
              <a:rPr lang="de-DE" dirty="0"/>
              <a:t>Datum der Veranstaltung</a:t>
            </a:r>
          </a:p>
        </p:txBody>
      </p:sp>
      <p:sp>
        <p:nvSpPr>
          <p:cNvPr id="7" name="Titel 1"/>
          <p:cNvSpPr txBox="1">
            <a:spLocks/>
          </p:cNvSpPr>
          <p:nvPr/>
        </p:nvSpPr>
        <p:spPr>
          <a:xfrm>
            <a:off x="179512" y="350535"/>
            <a:ext cx="5400600" cy="310716"/>
          </a:xfrm>
          <a:prstGeom prst="rect">
            <a:avLst/>
          </a:prstGeom>
        </p:spPr>
        <p:txBody>
          <a:bodyPr anchor="t"/>
          <a:lstStyle>
            <a:lvl1pPr algn="l" defTabSz="914400" rtl="0" eaLnBrk="1" latinLnBrk="0" hangingPunct="1">
              <a:spcBef>
                <a:spcPct val="0"/>
              </a:spcBef>
              <a:buNone/>
              <a:defRPr sz="1800" b="1" kern="1200" cap="none">
                <a:solidFill>
                  <a:srgbClr val="F2A900"/>
                </a:solidFill>
                <a:latin typeface="Notes-Bold" pitchFamily="50" charset="0"/>
                <a:ea typeface="+mj-ea"/>
                <a:cs typeface="+mj-cs"/>
              </a:defRPr>
            </a:lvl1pPr>
          </a:lstStyle>
          <a:p>
            <a:r>
              <a:rPr lang="de-DE" sz="2000" dirty="0">
                <a:solidFill>
                  <a:srgbClr val="FFC000"/>
                </a:solidFill>
                <a:latin typeface="Calibri" panose="020F0502020204030204" pitchFamily="34" charset="0"/>
              </a:rPr>
              <a:t>Titel</a:t>
            </a:r>
            <a:endParaRPr lang="de-DE" dirty="0">
              <a:solidFill>
                <a:srgbClr val="FFC000"/>
              </a:solidFill>
              <a:latin typeface="Calibri" panose="020F0502020204030204" pitchFamily="34" charset="0"/>
            </a:endParaRPr>
          </a:p>
        </p:txBody>
      </p:sp>
      <p:sp>
        <p:nvSpPr>
          <p:cNvPr id="8" name="Textfeld 7"/>
          <p:cNvSpPr txBox="1"/>
          <p:nvPr/>
        </p:nvSpPr>
        <p:spPr>
          <a:xfrm>
            <a:off x="3923928" y="4850227"/>
            <a:ext cx="129614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1400" dirty="0">
                <a:solidFill>
                  <a:srgbClr val="444453"/>
                </a:solidFill>
                <a:latin typeface="Calibri" panose="020F0502020204030204" pitchFamily="34" charset="0"/>
              </a:rPr>
              <a:t>Seite </a:t>
            </a:r>
            <a:fld id="{8BBD3BD8-1973-41F6-BC2C-367845DD006F}" type="slidenum">
              <a:rPr lang="de-DE" sz="1400" smtClean="0">
                <a:solidFill>
                  <a:srgbClr val="444453"/>
                </a:solidFill>
                <a:latin typeface="Calibri" panose="020F0502020204030204" pitchFamily="34" charset="0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‹Nr.›</a:t>
            </a:fld>
            <a:endParaRPr lang="de-DE" sz="1400" dirty="0">
              <a:solidFill>
                <a:srgbClr val="444453"/>
              </a:solidFill>
              <a:latin typeface="Calibri" panose="020F0502020204030204" pitchFamily="34" charset="0"/>
            </a:endParaRPr>
          </a:p>
        </p:txBody>
      </p:sp>
      <p:sp>
        <p:nvSpPr>
          <p:cNvPr id="9" name="Rechteck 8"/>
          <p:cNvSpPr/>
          <p:nvPr/>
        </p:nvSpPr>
        <p:spPr>
          <a:xfrm>
            <a:off x="251523" y="1059582"/>
            <a:ext cx="8677447" cy="1674186"/>
          </a:xfrm>
          <a:prstGeom prst="rect">
            <a:avLst/>
          </a:prstGeom>
          <a:noFill/>
          <a:ln w="38100" cap="flat">
            <a:solidFill>
              <a:srgbClr val="444453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10" name="Rechteck 9"/>
          <p:cNvSpPr/>
          <p:nvPr/>
        </p:nvSpPr>
        <p:spPr>
          <a:xfrm>
            <a:off x="251523" y="2895786"/>
            <a:ext cx="8677447" cy="1674186"/>
          </a:xfrm>
          <a:prstGeom prst="rect">
            <a:avLst/>
          </a:prstGeom>
          <a:noFill/>
          <a:ln w="38100" cap="flat">
            <a:solidFill>
              <a:srgbClr val="444453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11" name="Bildplatzhalter 2"/>
          <p:cNvSpPr>
            <a:spLocks noGrp="1"/>
          </p:cNvSpPr>
          <p:nvPr>
            <p:ph type="pic" idx="1"/>
          </p:nvPr>
        </p:nvSpPr>
        <p:spPr>
          <a:xfrm>
            <a:off x="6551738" y="1094644"/>
            <a:ext cx="2124718" cy="158512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rgbClr val="444453"/>
                </a:solidFill>
                <a:latin typeface="Calibri" panose="020F0502020204030204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e-DE" dirty="0"/>
              <a:t>Bild durch Klicken auf Symbol hinzufügen</a:t>
            </a:r>
          </a:p>
        </p:txBody>
      </p:sp>
      <p:sp>
        <p:nvSpPr>
          <p:cNvPr id="12" name="Bildplatzhalter 2"/>
          <p:cNvSpPr>
            <a:spLocks noGrp="1"/>
          </p:cNvSpPr>
          <p:nvPr>
            <p:ph type="pic" idx="10"/>
          </p:nvPr>
        </p:nvSpPr>
        <p:spPr>
          <a:xfrm>
            <a:off x="6551738" y="2930848"/>
            <a:ext cx="2124718" cy="158512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rgbClr val="444453"/>
                </a:solidFill>
                <a:latin typeface="Calibri" panose="020F0502020204030204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e-DE" dirty="0"/>
              <a:t>Bild durch Klicken auf Symbol hinzufügen</a:t>
            </a:r>
          </a:p>
        </p:txBody>
      </p:sp>
      <p:sp>
        <p:nvSpPr>
          <p:cNvPr id="16" name="Textplatzhalter 23"/>
          <p:cNvSpPr>
            <a:spLocks noGrp="1"/>
          </p:cNvSpPr>
          <p:nvPr>
            <p:ph type="body" sz="quarter" idx="17" hasCustomPrompt="1"/>
          </p:nvPr>
        </p:nvSpPr>
        <p:spPr>
          <a:xfrm>
            <a:off x="251525" y="2895786"/>
            <a:ext cx="3096345" cy="324036"/>
          </a:xfrm>
          <a:prstGeom prst="rect">
            <a:avLst/>
          </a:prstGeom>
          <a:solidFill>
            <a:srgbClr val="444453"/>
          </a:solidFill>
          <a:ln>
            <a:solidFill>
              <a:srgbClr val="444453"/>
            </a:solidFill>
          </a:ln>
        </p:spPr>
        <p:txBody>
          <a:bodyPr anchor="ctr"/>
          <a:lstStyle>
            <a:lvl1pPr marL="0" indent="0">
              <a:buNone/>
              <a:defRPr sz="1800">
                <a:solidFill>
                  <a:schemeClr val="bg1"/>
                </a:solidFill>
                <a:latin typeface="Calibri" panose="020F0502020204030204" pitchFamily="34" charset="0"/>
              </a:defRPr>
            </a:lvl1pPr>
          </a:lstStyle>
          <a:p>
            <a:pPr lvl="0"/>
            <a:r>
              <a:rPr lang="de-DE" dirty="0"/>
              <a:t>Produktname</a:t>
            </a:r>
          </a:p>
        </p:txBody>
      </p:sp>
      <p:sp>
        <p:nvSpPr>
          <p:cNvPr id="18" name="Textplatzhalter 23"/>
          <p:cNvSpPr>
            <a:spLocks noGrp="1"/>
          </p:cNvSpPr>
          <p:nvPr>
            <p:ph type="body" sz="quarter" idx="18" hasCustomPrompt="1"/>
          </p:nvPr>
        </p:nvSpPr>
        <p:spPr>
          <a:xfrm>
            <a:off x="251524" y="1059582"/>
            <a:ext cx="3096345" cy="324036"/>
          </a:xfrm>
          <a:prstGeom prst="rect">
            <a:avLst/>
          </a:prstGeom>
          <a:solidFill>
            <a:srgbClr val="444453"/>
          </a:solidFill>
          <a:ln>
            <a:solidFill>
              <a:srgbClr val="444453"/>
            </a:solidFill>
          </a:ln>
        </p:spPr>
        <p:txBody>
          <a:bodyPr anchor="ctr"/>
          <a:lstStyle>
            <a:lvl1pPr marL="0" indent="0">
              <a:buNone/>
              <a:defRPr sz="1800">
                <a:solidFill>
                  <a:schemeClr val="bg1"/>
                </a:solidFill>
                <a:latin typeface="Calibri" panose="020F0502020204030204" pitchFamily="34" charset="0"/>
              </a:defRPr>
            </a:lvl1pPr>
          </a:lstStyle>
          <a:p>
            <a:pPr lvl="0"/>
            <a:r>
              <a:rPr lang="de-DE" dirty="0"/>
              <a:t>Produktname</a:t>
            </a:r>
          </a:p>
        </p:txBody>
      </p:sp>
      <p:sp>
        <p:nvSpPr>
          <p:cNvPr id="2" name="Textfeld 1"/>
          <p:cNvSpPr txBox="1"/>
          <p:nvPr/>
        </p:nvSpPr>
        <p:spPr>
          <a:xfrm>
            <a:off x="323528" y="1437624"/>
            <a:ext cx="612068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dirty="0">
                <a:latin typeface="Calibri" panose="020F0502020204030204" pitchFamily="34" charset="0"/>
              </a:rPr>
              <a:t>Produktinformationen</a:t>
            </a:r>
            <a:r>
              <a:rPr lang="de-DE" sz="1600" baseline="0" dirty="0">
                <a:latin typeface="Calibri" panose="020F0502020204030204" pitchFamily="34" charset="0"/>
              </a:rPr>
              <a:t> &amp; -daten</a:t>
            </a:r>
          </a:p>
          <a:p>
            <a:endParaRPr lang="de-DE" sz="1600" baseline="0" dirty="0">
              <a:latin typeface="Calibri" panose="020F0502020204030204" pitchFamily="34" charset="0"/>
            </a:endParaRPr>
          </a:p>
          <a:p>
            <a:endParaRPr lang="de-DE" sz="1600" baseline="0" dirty="0">
              <a:latin typeface="Calibri" panose="020F0502020204030204" pitchFamily="34" charset="0"/>
            </a:endParaRPr>
          </a:p>
          <a:p>
            <a:endParaRPr lang="de-DE" sz="1600" baseline="0" dirty="0">
              <a:latin typeface="Calibri" panose="020F0502020204030204" pitchFamily="34" charset="0"/>
            </a:endParaRPr>
          </a:p>
          <a:p>
            <a:endParaRPr lang="de-DE" sz="1600" baseline="0" dirty="0">
              <a:latin typeface="Calibri" panose="020F0502020204030204" pitchFamily="34" charset="0"/>
            </a:endParaRPr>
          </a:p>
          <a:p>
            <a:endParaRPr lang="de-DE" sz="1600" dirty="0">
              <a:latin typeface="Calibri" panose="020F0502020204030204" pitchFamily="34" charset="0"/>
            </a:endParaRPr>
          </a:p>
        </p:txBody>
      </p:sp>
      <p:sp>
        <p:nvSpPr>
          <p:cNvPr id="15" name="Textfeld 14"/>
          <p:cNvSpPr txBox="1"/>
          <p:nvPr/>
        </p:nvSpPr>
        <p:spPr>
          <a:xfrm>
            <a:off x="323528" y="3273828"/>
            <a:ext cx="612068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dirty="0">
                <a:latin typeface="Calibri" panose="020F0502020204030204" pitchFamily="34" charset="0"/>
              </a:rPr>
              <a:t>Produktinformationen</a:t>
            </a:r>
            <a:r>
              <a:rPr lang="de-DE" sz="1600" baseline="0" dirty="0">
                <a:latin typeface="Calibri" panose="020F0502020204030204" pitchFamily="34" charset="0"/>
              </a:rPr>
              <a:t> &amp; -daten</a:t>
            </a:r>
          </a:p>
          <a:p>
            <a:endParaRPr lang="de-DE" sz="1600" baseline="0" dirty="0">
              <a:latin typeface="Calibri" panose="020F0502020204030204" pitchFamily="34" charset="0"/>
            </a:endParaRPr>
          </a:p>
          <a:p>
            <a:endParaRPr lang="de-DE" sz="1600" baseline="0" dirty="0">
              <a:latin typeface="Calibri" panose="020F0502020204030204" pitchFamily="34" charset="0"/>
            </a:endParaRPr>
          </a:p>
          <a:p>
            <a:endParaRPr lang="de-DE" sz="1600" baseline="0" dirty="0">
              <a:latin typeface="Calibri" panose="020F0502020204030204" pitchFamily="34" charset="0"/>
            </a:endParaRPr>
          </a:p>
          <a:p>
            <a:endParaRPr lang="de-DE" sz="1600" baseline="0" dirty="0">
              <a:latin typeface="Calibri" panose="020F0502020204030204" pitchFamily="34" charset="0"/>
            </a:endParaRPr>
          </a:p>
          <a:p>
            <a:endParaRPr lang="de-DE" sz="1600" dirty="0">
              <a:latin typeface="Calibri" panose="020F0502020204030204" pitchFamily="34" charset="0"/>
            </a:endParaRPr>
          </a:p>
        </p:txBody>
      </p:sp>
      <p:pic>
        <p:nvPicPr>
          <p:cNvPr id="17" name="Grafik 1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4328" y="4838652"/>
            <a:ext cx="1187660" cy="2533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66815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Inhaltsplatzhalter 3"/>
          <p:cNvSpPr>
            <a:spLocks noGrp="1"/>
          </p:cNvSpPr>
          <p:nvPr>
            <p:ph sz="half" idx="2"/>
          </p:nvPr>
        </p:nvSpPr>
        <p:spPr>
          <a:xfrm>
            <a:off x="457200" y="1131590"/>
            <a:ext cx="2530624" cy="3463032"/>
          </a:xfrm>
          <a:prstGeom prst="rect">
            <a:avLst/>
          </a:prstGeom>
        </p:spPr>
        <p:txBody>
          <a:bodyPr/>
          <a:lstStyle>
            <a:lvl1pPr marL="180975" indent="-180975">
              <a:buClrTx/>
              <a:buFont typeface="Calibri" panose="020F0502020204030204" pitchFamily="34" charset="0"/>
              <a:buChar char="▪"/>
              <a:defRPr sz="1600">
                <a:solidFill>
                  <a:srgbClr val="444453"/>
                </a:solidFill>
                <a:latin typeface="Calibri" panose="020F0502020204030204" pitchFamily="34" charset="0"/>
              </a:defRPr>
            </a:lvl1pPr>
            <a:lvl2pPr marL="444500" indent="-174625">
              <a:buClrTx/>
              <a:buSzPct val="100000"/>
              <a:buFont typeface="Calibri" panose="020F0502020204030204" pitchFamily="34" charset="0"/>
              <a:buChar char="▪"/>
              <a:defRPr sz="1600">
                <a:solidFill>
                  <a:srgbClr val="444453"/>
                </a:solidFill>
                <a:latin typeface="Calibri" panose="020F0502020204030204" pitchFamily="34" charset="0"/>
              </a:defRPr>
            </a:lvl2pPr>
            <a:lvl3pPr marL="720725" indent="-182563">
              <a:buClrTx/>
              <a:buSzPct val="100000"/>
              <a:buFont typeface="Calibri" panose="020F0502020204030204" pitchFamily="34" charset="0"/>
              <a:buChar char="▪"/>
              <a:defRPr sz="1600">
                <a:solidFill>
                  <a:srgbClr val="444453"/>
                </a:solidFill>
                <a:latin typeface="Calibri" panose="020F0502020204030204" pitchFamily="34" charset="0"/>
              </a:defRPr>
            </a:lvl3pPr>
            <a:lvl4pPr marL="982663" marR="0" indent="-174625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Calibri" panose="020F0502020204030204" pitchFamily="34" charset="0"/>
              <a:buChar char="▪"/>
              <a:tabLst>
                <a:tab pos="982663" algn="l"/>
              </a:tabLst>
              <a:defRPr sz="1600" baseline="0">
                <a:solidFill>
                  <a:srgbClr val="444453"/>
                </a:solidFill>
                <a:latin typeface="Calibri" panose="020F0502020204030204" pitchFamily="34" charset="0"/>
              </a:defRPr>
            </a:lvl4pPr>
            <a:lvl5pPr>
              <a:defRPr sz="1600">
                <a:solidFill>
                  <a:schemeClr val="tx1">
                    <a:lumMod val="75000"/>
                    <a:lumOff val="25000"/>
                  </a:schemeClr>
                </a:solidFill>
                <a:latin typeface="Notes-Regular" pitchFamily="50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</p:txBody>
      </p:sp>
      <p:sp>
        <p:nvSpPr>
          <p:cNvPr id="13" name="Titel 1"/>
          <p:cNvSpPr>
            <a:spLocks noGrp="1"/>
          </p:cNvSpPr>
          <p:nvPr>
            <p:ph type="title"/>
          </p:nvPr>
        </p:nvSpPr>
        <p:spPr>
          <a:xfrm>
            <a:off x="467544" y="357504"/>
            <a:ext cx="6192688" cy="310716"/>
          </a:xfrm>
          <a:prstGeom prst="rect">
            <a:avLst/>
          </a:prstGeom>
        </p:spPr>
        <p:txBody>
          <a:bodyPr anchor="t"/>
          <a:lstStyle>
            <a:lvl1pPr algn="l">
              <a:defRPr sz="2000" b="1" cap="none">
                <a:solidFill>
                  <a:srgbClr val="FFC000"/>
                </a:solidFill>
                <a:latin typeface="Calibri" panose="020F0502020204030204" pitchFamily="34" charset="0"/>
              </a:defRPr>
            </a:lvl1pPr>
          </a:lstStyle>
          <a:p>
            <a:r>
              <a:rPr lang="de-DE"/>
              <a:t>Titelmasterformat durch Klicken bearbeiten</a:t>
            </a:r>
            <a:endParaRPr lang="de-DE" dirty="0"/>
          </a:p>
        </p:txBody>
      </p:sp>
      <p:sp>
        <p:nvSpPr>
          <p:cNvPr id="16" name="Inhaltsplatzhalter 3"/>
          <p:cNvSpPr>
            <a:spLocks noGrp="1"/>
          </p:cNvSpPr>
          <p:nvPr>
            <p:ph sz="half" idx="15"/>
          </p:nvPr>
        </p:nvSpPr>
        <p:spPr>
          <a:xfrm>
            <a:off x="3131840" y="1131590"/>
            <a:ext cx="5552356" cy="3463033"/>
          </a:xfrm>
          <a:prstGeom prst="rect">
            <a:avLst/>
          </a:prstGeom>
        </p:spPr>
        <p:txBody>
          <a:bodyPr/>
          <a:lstStyle>
            <a:lvl1pPr marL="180975" indent="-180975">
              <a:buClrTx/>
              <a:buFont typeface="Calibri" panose="020F0502020204030204" pitchFamily="34" charset="0"/>
              <a:buChar char="▪"/>
              <a:defRPr sz="1600">
                <a:solidFill>
                  <a:srgbClr val="444453"/>
                </a:solidFill>
                <a:latin typeface="Calibri" panose="020F0502020204030204" pitchFamily="34" charset="0"/>
              </a:defRPr>
            </a:lvl1pPr>
            <a:lvl2pPr marL="444500" indent="-174625">
              <a:buClrTx/>
              <a:buSzPct val="100000"/>
              <a:buFont typeface="Calibri" panose="020F0502020204030204" pitchFamily="34" charset="0"/>
              <a:buChar char="▪"/>
              <a:defRPr sz="1600">
                <a:solidFill>
                  <a:srgbClr val="444453"/>
                </a:solidFill>
                <a:latin typeface="Calibri" panose="020F0502020204030204" pitchFamily="34" charset="0"/>
              </a:defRPr>
            </a:lvl2pPr>
            <a:lvl3pPr marL="720725" indent="-182563">
              <a:buClrTx/>
              <a:buSzPct val="100000"/>
              <a:buFont typeface="Calibri" panose="020F0502020204030204" pitchFamily="34" charset="0"/>
              <a:buChar char="▪"/>
              <a:defRPr sz="1600">
                <a:solidFill>
                  <a:srgbClr val="444453"/>
                </a:solidFill>
                <a:latin typeface="Calibri" panose="020F0502020204030204" pitchFamily="34" charset="0"/>
              </a:defRPr>
            </a:lvl3pPr>
            <a:lvl4pPr marL="982663" indent="-174625">
              <a:buClrTx/>
              <a:buFont typeface="Calibri" panose="020F0502020204030204" pitchFamily="34" charset="0"/>
              <a:buChar char="▪"/>
              <a:defRPr sz="1600">
                <a:solidFill>
                  <a:srgbClr val="444453"/>
                </a:solidFill>
                <a:latin typeface="Calibri" panose="020F0502020204030204" pitchFamily="34" charset="0"/>
              </a:defRPr>
            </a:lvl4pPr>
            <a:lvl5pPr>
              <a:defRPr sz="1600">
                <a:solidFill>
                  <a:schemeClr val="tx1">
                    <a:lumMod val="75000"/>
                    <a:lumOff val="25000"/>
                  </a:schemeClr>
                </a:solidFill>
                <a:latin typeface="Notes-Regular" pitchFamily="50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</p:txBody>
      </p:sp>
      <p:sp>
        <p:nvSpPr>
          <p:cNvPr id="18" name="Rechteck 17"/>
          <p:cNvSpPr/>
          <p:nvPr userDrawn="1"/>
        </p:nvSpPr>
        <p:spPr>
          <a:xfrm>
            <a:off x="-36512" y="4737550"/>
            <a:ext cx="9189454" cy="436788"/>
          </a:xfrm>
          <a:prstGeom prst="rect">
            <a:avLst/>
          </a:prstGeom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19" name="Textfeld 18"/>
          <p:cNvSpPr txBox="1"/>
          <p:nvPr userDrawn="1"/>
        </p:nvSpPr>
        <p:spPr>
          <a:xfrm>
            <a:off x="6910559" y="4802055"/>
            <a:ext cx="1800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DE" sz="1400" dirty="0">
                <a:solidFill>
                  <a:schemeClr val="accent4">
                    <a:lumMod val="60000"/>
                    <a:lumOff val="4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reiner-sct.com</a:t>
            </a:r>
          </a:p>
        </p:txBody>
      </p:sp>
    </p:spTree>
    <p:extLst>
      <p:ext uri="{BB962C8B-B14F-4D97-AF65-F5344CB8AC3E}">
        <p14:creationId xmlns:p14="http://schemas.microsoft.com/office/powerpoint/2010/main" val="160270210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eck 6"/>
          <p:cNvSpPr/>
          <p:nvPr/>
        </p:nvSpPr>
        <p:spPr>
          <a:xfrm flipV="1">
            <a:off x="0" y="0"/>
            <a:ext cx="9144025" cy="5163558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6633" y="267494"/>
            <a:ext cx="1331640" cy="6658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93980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702" r:id="rId9"/>
    <p:sldLayoutId id="2147483686" r:id="rId10"/>
    <p:sldLayoutId id="2147483649" r:id="rId11"/>
    <p:sldLayoutId id="2147483665" r:id="rId12"/>
    <p:sldLayoutId id="2147483651" r:id="rId13"/>
    <p:sldLayoutId id="2147483650" r:id="rId14"/>
    <p:sldLayoutId id="2147483666" r:id="rId15"/>
    <p:sldLayoutId id="2147483653" r:id="rId16"/>
    <p:sldLayoutId id="2147483654" r:id="rId17"/>
    <p:sldLayoutId id="2147483669" r:id="rId18"/>
    <p:sldLayoutId id="2147483661" r:id="rId19"/>
    <p:sldLayoutId id="2147483704" r:id="rId20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eck 6"/>
          <p:cNvSpPr/>
          <p:nvPr/>
        </p:nvSpPr>
        <p:spPr>
          <a:xfrm flipV="1">
            <a:off x="0" y="843562"/>
            <a:ext cx="9144025" cy="45719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grpSp>
        <p:nvGrpSpPr>
          <p:cNvPr id="8" name="Gruppieren 7"/>
          <p:cNvGrpSpPr/>
          <p:nvPr/>
        </p:nvGrpSpPr>
        <p:grpSpPr>
          <a:xfrm>
            <a:off x="7164288" y="10127"/>
            <a:ext cx="1971348" cy="846534"/>
            <a:chOff x="6587076" y="10127"/>
            <a:chExt cx="2548560" cy="1094400"/>
          </a:xfrm>
        </p:grpSpPr>
        <p:pic>
          <p:nvPicPr>
            <p:cNvPr id="9" name="Grafik 8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587076" y="568638"/>
              <a:ext cx="2016224" cy="262289"/>
            </a:xfrm>
            <a:prstGeom prst="rect">
              <a:avLst/>
            </a:prstGeom>
          </p:spPr>
        </p:pic>
        <p:sp>
          <p:nvSpPr>
            <p:cNvPr id="10" name="Rechteck 9"/>
            <p:cNvSpPr/>
            <p:nvPr/>
          </p:nvSpPr>
          <p:spPr>
            <a:xfrm>
              <a:off x="8603300" y="557327"/>
              <a:ext cx="273600" cy="2736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11" name="Rechteck 10"/>
            <p:cNvSpPr/>
            <p:nvPr/>
          </p:nvSpPr>
          <p:spPr>
            <a:xfrm>
              <a:off x="8348090" y="283727"/>
              <a:ext cx="273600" cy="2736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12" name="Rechteck 11"/>
            <p:cNvSpPr/>
            <p:nvPr/>
          </p:nvSpPr>
          <p:spPr>
            <a:xfrm>
              <a:off x="8348090" y="10127"/>
              <a:ext cx="273600" cy="2736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13" name="Rechteck 12"/>
            <p:cNvSpPr/>
            <p:nvPr/>
          </p:nvSpPr>
          <p:spPr>
            <a:xfrm>
              <a:off x="8329700" y="830927"/>
              <a:ext cx="273600" cy="2736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14" name="Rechteck 13"/>
            <p:cNvSpPr/>
            <p:nvPr/>
          </p:nvSpPr>
          <p:spPr>
            <a:xfrm>
              <a:off x="8862036" y="557327"/>
              <a:ext cx="273600" cy="2736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</p:grpSp>
    </p:spTree>
    <p:extLst>
      <p:ext uri="{BB962C8B-B14F-4D97-AF65-F5344CB8AC3E}">
        <p14:creationId xmlns:p14="http://schemas.microsoft.com/office/powerpoint/2010/main" val="7979654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1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1620" userDrawn="1">
          <p15:clr>
            <a:srgbClr val="F26B43"/>
          </p15:clr>
        </p15:guide>
        <p15:guide id="2" pos="288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23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0" y="843558"/>
            <a:ext cx="9144000" cy="1728192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de-DE" sz="3600" u="sng" dirty="0"/>
              <a:t>timeCard AU</a:t>
            </a:r>
            <a:br>
              <a:rPr lang="de-DE" sz="3600" dirty="0"/>
            </a:br>
            <a:r>
              <a:rPr lang="de-DE" sz="3600" b="0" dirty="0"/>
              <a:t>Beispiel „Krankmeldung“</a:t>
            </a:r>
            <a:br>
              <a:rPr lang="de-DE" sz="3600" dirty="0"/>
            </a:br>
            <a:endParaRPr lang="de-DE" sz="3600" dirty="0"/>
          </a:p>
        </p:txBody>
      </p:sp>
      <p:sp>
        <p:nvSpPr>
          <p:cNvPr id="4" name="Inhaltsplatzhalter 3"/>
          <p:cNvSpPr>
            <a:spLocks noGrp="1"/>
          </p:cNvSpPr>
          <p:nvPr>
            <p:ph idx="14"/>
          </p:nvPr>
        </p:nvSpPr>
        <p:spPr/>
        <p:txBody>
          <a:bodyPr/>
          <a:lstStyle/>
          <a:p>
            <a:r>
              <a:rPr lang="de-DE" dirty="0"/>
              <a:t>28.10 und 11.11.2022</a:t>
            </a:r>
          </a:p>
        </p:txBody>
      </p:sp>
    </p:spTree>
    <p:extLst>
      <p:ext uri="{BB962C8B-B14F-4D97-AF65-F5344CB8AC3E}">
        <p14:creationId xmlns:p14="http://schemas.microsoft.com/office/powerpoint/2010/main" val="282433327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Inhaltsplatzhalter 14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>
              <a:spcBef>
                <a:spcPts val="200"/>
              </a:spcBef>
              <a:buNone/>
            </a:pPr>
            <a:r>
              <a:rPr lang="de-DE" b="1" u="sng" dirty="0"/>
              <a:t>Montag 08:00h</a:t>
            </a:r>
          </a:p>
          <a:p>
            <a:pPr marL="0" indent="0">
              <a:spcBef>
                <a:spcPts val="200"/>
              </a:spcBef>
              <a:buNone/>
            </a:pPr>
            <a:endParaRPr lang="de-DE" b="1" dirty="0"/>
          </a:p>
          <a:p>
            <a:pPr marL="0" indent="0">
              <a:spcBef>
                <a:spcPts val="200"/>
              </a:spcBef>
              <a:buNone/>
            </a:pPr>
            <a:r>
              <a:rPr lang="de-DE" b="1" dirty="0"/>
              <a:t>Mitarbeiterin Stefanie Koch ruft bei ihrem Chef Matteo Müller an:</a:t>
            </a:r>
          </a:p>
          <a:p>
            <a:pPr marL="0" indent="0">
              <a:spcBef>
                <a:spcPts val="200"/>
              </a:spcBef>
              <a:buNone/>
            </a:pPr>
            <a:endParaRPr lang="de-DE" b="1" dirty="0"/>
          </a:p>
          <a:p>
            <a:pPr marL="0" indent="0">
              <a:spcBef>
                <a:spcPts val="200"/>
              </a:spcBef>
              <a:buNone/>
            </a:pPr>
            <a:r>
              <a:rPr lang="de-DE" i="1" dirty="0"/>
              <a:t>„Mir geht es heute nicht gut, ich gehe gleich zum Arzt!“</a:t>
            </a:r>
          </a:p>
          <a:p>
            <a:pPr marL="0" indent="0">
              <a:spcBef>
                <a:spcPts val="200"/>
              </a:spcBef>
              <a:buNone/>
            </a:pPr>
            <a:endParaRPr lang="de-DE" dirty="0"/>
          </a:p>
          <a:p>
            <a:pPr marL="0" indent="0">
              <a:spcBef>
                <a:spcPts val="200"/>
              </a:spcBef>
              <a:buNone/>
            </a:pPr>
            <a:r>
              <a:rPr lang="de-DE" dirty="0"/>
              <a:t>Matteo Müller erstellt eine Krankmeldung</a:t>
            </a:r>
          </a:p>
        </p:txBody>
      </p:sp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r>
              <a:rPr lang="de-DE" b="0" dirty="0">
                <a:solidFill>
                  <a:schemeClr val="tx2"/>
                </a:solidFill>
              </a:rPr>
              <a:t>time</a:t>
            </a:r>
            <a:r>
              <a:rPr lang="de-DE" i="1" dirty="0">
                <a:solidFill>
                  <a:schemeClr val="tx2"/>
                </a:solidFill>
              </a:rPr>
              <a:t>Card</a:t>
            </a:r>
            <a:r>
              <a:rPr lang="de-DE" dirty="0">
                <a:solidFill>
                  <a:schemeClr val="tx2"/>
                </a:solidFill>
              </a:rPr>
              <a:t> 10 – Beispiel (1)</a:t>
            </a:r>
            <a:r>
              <a:rPr lang="de-DE" dirty="0"/>
              <a:t>eAU</a:t>
            </a:r>
          </a:p>
        </p:txBody>
      </p:sp>
      <p:pic>
        <p:nvPicPr>
          <p:cNvPr id="12" name="Inhaltsplatzhalter 11">
            <a:extLst>
              <a:ext uri="{FF2B5EF4-FFF2-40B4-BE49-F238E27FC236}">
                <a16:creationId xmlns:a16="http://schemas.microsoft.com/office/drawing/2014/main" id="{F835032D-84D3-4BF8-96DE-1842D6E5F451}"/>
              </a:ext>
            </a:extLst>
          </p:cNvPr>
          <p:cNvPicPr>
            <a:picLocks noGrp="1" noChangeAspect="1"/>
          </p:cNvPicPr>
          <p:nvPr>
            <p:ph sz="half" idx="15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2138" y="1305102"/>
            <a:ext cx="5551487" cy="3115908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13" name="Grafik 12">
            <a:extLst>
              <a:ext uri="{FF2B5EF4-FFF2-40B4-BE49-F238E27FC236}">
                <a16:creationId xmlns:a16="http://schemas.microsoft.com/office/drawing/2014/main" id="{67767276-AC83-8371-2833-572C7EF8552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2138" y="1303410"/>
            <a:ext cx="5554501" cy="311760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14" name="Grafik 13">
            <a:extLst>
              <a:ext uri="{FF2B5EF4-FFF2-40B4-BE49-F238E27FC236}">
                <a16:creationId xmlns:a16="http://schemas.microsoft.com/office/drawing/2014/main" id="{9899FF8C-133D-B8CF-B2A6-3717DCBBF85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6826" y="1303410"/>
            <a:ext cx="5554501" cy="311760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16" name="Grafik 15">
            <a:extLst>
              <a:ext uri="{FF2B5EF4-FFF2-40B4-BE49-F238E27FC236}">
                <a16:creationId xmlns:a16="http://schemas.microsoft.com/office/drawing/2014/main" id="{665475C4-2439-8436-4316-820A7AC27AAB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6826" y="1303410"/>
            <a:ext cx="5554501" cy="311760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5361275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Inhaltsplatzhalter 14"/>
          <p:cNvSpPr>
            <a:spLocks noGrp="1"/>
          </p:cNvSpPr>
          <p:nvPr>
            <p:ph sz="half" idx="2"/>
          </p:nvPr>
        </p:nvSpPr>
        <p:spPr>
          <a:xfrm>
            <a:off x="457200" y="1131590"/>
            <a:ext cx="3714078" cy="3463032"/>
          </a:xfr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marL="0" indent="0">
              <a:spcBef>
                <a:spcPts val="200"/>
              </a:spcBef>
              <a:buNone/>
            </a:pPr>
            <a:r>
              <a:rPr lang="de-DE" b="1" u="sng" dirty="0"/>
              <a:t>Montag 10:00h</a:t>
            </a:r>
          </a:p>
          <a:p>
            <a:pPr marL="0" indent="0">
              <a:spcBef>
                <a:spcPts val="200"/>
              </a:spcBef>
              <a:buNone/>
            </a:pPr>
            <a:endParaRPr lang="de-DE" b="1" dirty="0"/>
          </a:p>
          <a:p>
            <a:pPr marL="0" indent="0">
              <a:spcBef>
                <a:spcPts val="200"/>
              </a:spcBef>
              <a:buNone/>
            </a:pPr>
            <a:r>
              <a:rPr lang="de-DE" b="1" dirty="0"/>
              <a:t>Mitarbeiterin Stefanie Koch ist beim Arzt</a:t>
            </a:r>
          </a:p>
          <a:p>
            <a:pPr marL="0" indent="0">
              <a:spcBef>
                <a:spcPts val="200"/>
              </a:spcBef>
              <a:buNone/>
            </a:pPr>
            <a:endParaRPr lang="de-DE" b="1" dirty="0"/>
          </a:p>
          <a:p>
            <a:pPr marL="0" indent="0">
              <a:spcBef>
                <a:spcPts val="200"/>
              </a:spcBef>
              <a:buNone/>
            </a:pPr>
            <a:r>
              <a:rPr lang="de-DE" u="sng" dirty="0"/>
              <a:t>Arzt:</a:t>
            </a:r>
          </a:p>
          <a:p>
            <a:pPr marL="0" indent="0">
              <a:spcBef>
                <a:spcPts val="200"/>
              </a:spcBef>
              <a:buNone/>
            </a:pPr>
            <a:r>
              <a:rPr lang="de-DE" i="1" dirty="0"/>
              <a:t>„Oh, das sieht nicht gut aus. Bleiben Sie die ganze Woche zuhause, ich stelle Ihnen eine Arbeitsunfähigkeitsbescheinigung aus.“</a:t>
            </a:r>
          </a:p>
          <a:p>
            <a:pPr marL="0" indent="0">
              <a:spcBef>
                <a:spcPts val="200"/>
              </a:spcBef>
              <a:buNone/>
            </a:pPr>
            <a:endParaRPr lang="de-DE" dirty="0"/>
          </a:p>
          <a:p>
            <a:pPr marL="0" indent="0">
              <a:spcBef>
                <a:spcPts val="200"/>
              </a:spcBef>
              <a:buNone/>
            </a:pPr>
            <a:r>
              <a:rPr lang="de-DE" dirty="0"/>
              <a:t>Arzt sendet digital signierte eAU an Krankenkasse (statt bisher gelber AU)</a:t>
            </a:r>
          </a:p>
          <a:p>
            <a:pPr marL="0" indent="0">
              <a:spcBef>
                <a:spcPts val="200"/>
              </a:spcBef>
              <a:buNone/>
            </a:pPr>
            <a:endParaRPr lang="de-DE" b="1" dirty="0"/>
          </a:p>
          <a:p>
            <a:pPr marL="0" indent="0">
              <a:spcBef>
                <a:spcPts val="200"/>
              </a:spcBef>
              <a:buNone/>
            </a:pPr>
            <a:endParaRPr lang="de-DE" sz="500" dirty="0"/>
          </a:p>
          <a:p>
            <a:pPr marL="269875" lvl="1" indent="0">
              <a:spcBef>
                <a:spcPts val="200"/>
              </a:spcBef>
              <a:buNone/>
            </a:pPr>
            <a:endParaRPr lang="de-DE" dirty="0"/>
          </a:p>
        </p:txBody>
      </p:sp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r>
              <a:rPr lang="de-DE" b="0" dirty="0">
                <a:solidFill>
                  <a:schemeClr val="tx2"/>
                </a:solidFill>
              </a:rPr>
              <a:t>time</a:t>
            </a:r>
            <a:r>
              <a:rPr lang="de-DE" i="1" dirty="0">
                <a:solidFill>
                  <a:schemeClr val="tx2"/>
                </a:solidFill>
              </a:rPr>
              <a:t>Card</a:t>
            </a:r>
            <a:r>
              <a:rPr lang="de-DE" dirty="0">
                <a:solidFill>
                  <a:schemeClr val="tx2"/>
                </a:solidFill>
              </a:rPr>
              <a:t> AU – Beispiel (2)</a:t>
            </a:r>
            <a:r>
              <a:rPr lang="de-DE" dirty="0"/>
              <a:t>eAU</a:t>
            </a:r>
          </a:p>
        </p:txBody>
      </p:sp>
      <p:pic>
        <p:nvPicPr>
          <p:cNvPr id="6" name="Inhaltsplatzhalter 5">
            <a:extLst>
              <a:ext uri="{FF2B5EF4-FFF2-40B4-BE49-F238E27FC236}">
                <a16:creationId xmlns:a16="http://schemas.microsoft.com/office/drawing/2014/main" id="{2D037334-7D09-1FDB-B606-A3C6E8E29799}"/>
              </a:ext>
            </a:extLst>
          </p:cNvPr>
          <p:cNvPicPr>
            <a:picLocks noGrp="1" noChangeAspect="1"/>
          </p:cNvPicPr>
          <p:nvPr>
            <p:ph sz="half" idx="15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0678" y="1783106"/>
            <a:ext cx="3231000" cy="216000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7" name="Grafik 6">
            <a:extLst>
              <a:ext uri="{FF2B5EF4-FFF2-40B4-BE49-F238E27FC236}">
                <a16:creationId xmlns:a16="http://schemas.microsoft.com/office/drawing/2014/main" id="{41BB5601-E26C-D184-46FB-B7D5BE024DF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5978" y="1131590"/>
            <a:ext cx="3600400" cy="3607543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9142789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Inhaltsplatzhalter 14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>
              <a:spcBef>
                <a:spcPts val="200"/>
              </a:spcBef>
              <a:buNone/>
            </a:pPr>
            <a:r>
              <a:rPr lang="de-DE" b="1" u="sng" dirty="0"/>
              <a:t>Montag 12:00h</a:t>
            </a:r>
          </a:p>
          <a:p>
            <a:pPr marL="0" indent="0">
              <a:spcBef>
                <a:spcPts val="200"/>
              </a:spcBef>
              <a:buNone/>
            </a:pPr>
            <a:endParaRPr lang="de-DE" b="1" dirty="0"/>
          </a:p>
          <a:p>
            <a:pPr marL="0" indent="0">
              <a:spcBef>
                <a:spcPts val="200"/>
              </a:spcBef>
              <a:buNone/>
            </a:pPr>
            <a:r>
              <a:rPr lang="de-DE" b="1" dirty="0"/>
              <a:t>Mitarbeiterin Stefanie Koch ruft nochmals bei ihrem Chef Matteo Müller an:</a:t>
            </a:r>
          </a:p>
          <a:p>
            <a:pPr marL="0" indent="0">
              <a:spcBef>
                <a:spcPts val="200"/>
              </a:spcBef>
              <a:buNone/>
            </a:pPr>
            <a:endParaRPr lang="de-DE" dirty="0"/>
          </a:p>
          <a:p>
            <a:pPr marL="0" indent="0">
              <a:spcBef>
                <a:spcPts val="200"/>
              </a:spcBef>
              <a:buNone/>
            </a:pPr>
            <a:r>
              <a:rPr lang="de-DE" i="1" dirty="0"/>
              <a:t>„Der Arzt hat mich für die ganze Woche krankgeschrieben“</a:t>
            </a:r>
          </a:p>
          <a:p>
            <a:pPr marL="0" indent="0">
              <a:spcBef>
                <a:spcPts val="200"/>
              </a:spcBef>
              <a:buNone/>
            </a:pPr>
            <a:endParaRPr lang="de-DE" dirty="0"/>
          </a:p>
          <a:p>
            <a:pPr marL="0" indent="0">
              <a:spcBef>
                <a:spcPts val="200"/>
              </a:spcBef>
              <a:buNone/>
            </a:pPr>
            <a:r>
              <a:rPr lang="de-DE" dirty="0"/>
              <a:t>Genehmigung zur elektronischen Abfrage bei Krankenkasse</a:t>
            </a:r>
          </a:p>
          <a:p>
            <a:pPr marL="0" indent="0">
              <a:spcBef>
                <a:spcPts val="200"/>
              </a:spcBef>
              <a:buNone/>
            </a:pPr>
            <a:endParaRPr lang="de-DE" b="1" dirty="0"/>
          </a:p>
          <a:p>
            <a:pPr marL="0" indent="0">
              <a:spcBef>
                <a:spcPts val="200"/>
              </a:spcBef>
              <a:buNone/>
            </a:pPr>
            <a:endParaRPr lang="de-DE" sz="500" dirty="0"/>
          </a:p>
          <a:p>
            <a:pPr marL="269875" lvl="1" indent="0">
              <a:spcBef>
                <a:spcPts val="200"/>
              </a:spcBef>
              <a:buNone/>
            </a:pPr>
            <a:endParaRPr lang="de-DE" dirty="0"/>
          </a:p>
        </p:txBody>
      </p:sp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r>
              <a:rPr lang="de-DE" b="0" dirty="0">
                <a:solidFill>
                  <a:schemeClr val="tx2"/>
                </a:solidFill>
              </a:rPr>
              <a:t>time</a:t>
            </a:r>
            <a:r>
              <a:rPr lang="de-DE" i="1" dirty="0">
                <a:solidFill>
                  <a:schemeClr val="tx2"/>
                </a:solidFill>
              </a:rPr>
              <a:t>Card</a:t>
            </a:r>
            <a:r>
              <a:rPr lang="de-DE" dirty="0">
                <a:solidFill>
                  <a:schemeClr val="tx2"/>
                </a:solidFill>
              </a:rPr>
              <a:t> AU – Beispiel (3)</a:t>
            </a:r>
            <a:endParaRPr lang="de-DE" dirty="0"/>
          </a:p>
        </p:txBody>
      </p:sp>
      <p:pic>
        <p:nvPicPr>
          <p:cNvPr id="5" name="Inhaltsplatzhalter 4">
            <a:extLst>
              <a:ext uri="{FF2B5EF4-FFF2-40B4-BE49-F238E27FC236}">
                <a16:creationId xmlns:a16="http://schemas.microsoft.com/office/drawing/2014/main" id="{99FA299A-B251-266B-6FB3-6E04125C5CDC}"/>
              </a:ext>
            </a:extLst>
          </p:cNvPr>
          <p:cNvPicPr>
            <a:picLocks noGrp="1" noChangeAspect="1"/>
          </p:cNvPicPr>
          <p:nvPr>
            <p:ph sz="half" idx="15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2138" y="1305102"/>
            <a:ext cx="5551487" cy="3115908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8" name="Grafik 7">
            <a:extLst>
              <a:ext uri="{FF2B5EF4-FFF2-40B4-BE49-F238E27FC236}">
                <a16:creationId xmlns:a16="http://schemas.microsoft.com/office/drawing/2014/main" id="{5EECD806-6C2A-2FD5-9FF2-02C92C0ACB2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9123" y="1303410"/>
            <a:ext cx="5554502" cy="311760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9" name="Grafik 8">
            <a:extLst>
              <a:ext uri="{FF2B5EF4-FFF2-40B4-BE49-F238E27FC236}">
                <a16:creationId xmlns:a16="http://schemas.microsoft.com/office/drawing/2014/main" id="{3CFCE5A8-1CB7-A571-E541-CE5FCA1C83C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2814" y="1304660"/>
            <a:ext cx="5554502" cy="311760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7715989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Inhaltsplatzhalter 14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>
              <a:spcBef>
                <a:spcPts val="200"/>
              </a:spcBef>
              <a:buNone/>
            </a:pPr>
            <a:r>
              <a:rPr lang="de-DE" b="1" u="sng" dirty="0"/>
              <a:t>Montag bis Donnerstag</a:t>
            </a:r>
          </a:p>
          <a:p>
            <a:pPr marL="0" indent="0">
              <a:spcBef>
                <a:spcPts val="200"/>
              </a:spcBef>
              <a:buNone/>
            </a:pPr>
            <a:endParaRPr lang="de-DE" dirty="0"/>
          </a:p>
          <a:p>
            <a:pPr marL="0" indent="0">
              <a:spcBef>
                <a:spcPts val="200"/>
              </a:spcBef>
              <a:buNone/>
            </a:pPr>
            <a:r>
              <a:rPr lang="de-DE" dirty="0"/>
              <a:t>timeCard erstellt eine eAU Abfrage erst, wenn die eAU vom Arzt bei der Krankenkasse vorliegen sollte</a:t>
            </a:r>
          </a:p>
          <a:p>
            <a:pPr marL="0" indent="0">
              <a:spcBef>
                <a:spcPts val="200"/>
              </a:spcBef>
              <a:buNone/>
            </a:pPr>
            <a:endParaRPr lang="de-DE" b="1" dirty="0"/>
          </a:p>
          <a:p>
            <a:pPr marL="0" indent="0">
              <a:spcBef>
                <a:spcPts val="200"/>
              </a:spcBef>
              <a:buNone/>
            </a:pPr>
            <a:endParaRPr lang="de-DE" b="1" dirty="0"/>
          </a:p>
          <a:p>
            <a:pPr marL="0" indent="0">
              <a:spcBef>
                <a:spcPts val="200"/>
              </a:spcBef>
              <a:buNone/>
            </a:pPr>
            <a:endParaRPr lang="de-DE" sz="500" dirty="0"/>
          </a:p>
          <a:p>
            <a:pPr marL="269875" lvl="1" indent="0">
              <a:spcBef>
                <a:spcPts val="200"/>
              </a:spcBef>
              <a:buNone/>
            </a:pPr>
            <a:endParaRPr lang="de-DE" dirty="0"/>
          </a:p>
        </p:txBody>
      </p:sp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r>
              <a:rPr lang="de-DE" b="0" dirty="0">
                <a:solidFill>
                  <a:schemeClr val="tx2"/>
                </a:solidFill>
              </a:rPr>
              <a:t>time</a:t>
            </a:r>
            <a:r>
              <a:rPr lang="de-DE" i="1" dirty="0">
                <a:solidFill>
                  <a:schemeClr val="tx2"/>
                </a:solidFill>
              </a:rPr>
              <a:t>Card</a:t>
            </a:r>
            <a:r>
              <a:rPr lang="de-DE" dirty="0">
                <a:solidFill>
                  <a:schemeClr val="tx2"/>
                </a:solidFill>
              </a:rPr>
              <a:t> AU – Beispiel (4)</a:t>
            </a:r>
            <a:endParaRPr lang="de-DE" dirty="0"/>
          </a:p>
        </p:txBody>
      </p:sp>
      <p:pic>
        <p:nvPicPr>
          <p:cNvPr id="7" name="Inhaltsplatzhalter 6">
            <a:extLst>
              <a:ext uri="{FF2B5EF4-FFF2-40B4-BE49-F238E27FC236}">
                <a16:creationId xmlns:a16="http://schemas.microsoft.com/office/drawing/2014/main" id="{A4D936BC-B6EA-92B0-E31A-D1D98C71B386}"/>
              </a:ext>
            </a:extLst>
          </p:cNvPr>
          <p:cNvPicPr>
            <a:picLocks noGrp="1" noChangeAspect="1"/>
          </p:cNvPicPr>
          <p:nvPr>
            <p:ph sz="half" idx="15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2138" y="1305102"/>
            <a:ext cx="5551487" cy="3115908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8" name="Grafik 7">
            <a:extLst>
              <a:ext uri="{FF2B5EF4-FFF2-40B4-BE49-F238E27FC236}">
                <a16:creationId xmlns:a16="http://schemas.microsoft.com/office/drawing/2014/main" id="{E569D3E1-EA9E-1AE1-3F26-05443D4F869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9123" y="1305102"/>
            <a:ext cx="5554502" cy="311760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3181581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Inhaltsplatzhalter 14"/>
          <p:cNvSpPr>
            <a:spLocks noGrp="1"/>
          </p:cNvSpPr>
          <p:nvPr>
            <p:ph sz="half" idx="2"/>
          </p:nvPr>
        </p:nvSpPr>
        <p:spPr>
          <a:xfrm>
            <a:off x="457200" y="1131590"/>
            <a:ext cx="2626642" cy="3463032"/>
          </a:xfrm>
        </p:spPr>
        <p:txBody>
          <a:bodyPr/>
          <a:lstStyle/>
          <a:p>
            <a:pPr marL="0" indent="0">
              <a:spcBef>
                <a:spcPts val="200"/>
              </a:spcBef>
              <a:buNone/>
            </a:pPr>
            <a:r>
              <a:rPr lang="de-DE" b="1" u="sng" dirty="0"/>
              <a:t>Donnerstag</a:t>
            </a:r>
          </a:p>
          <a:p>
            <a:pPr marL="0" indent="0">
              <a:spcBef>
                <a:spcPts val="200"/>
              </a:spcBef>
              <a:buNone/>
            </a:pPr>
            <a:endParaRPr lang="de-DE" sz="800" dirty="0"/>
          </a:p>
          <a:p>
            <a:pPr marL="0" indent="0">
              <a:spcBef>
                <a:spcPts val="200"/>
              </a:spcBef>
              <a:buNone/>
            </a:pPr>
            <a:r>
              <a:rPr lang="de-DE" dirty="0"/>
              <a:t>timeCard sendet eine eAU Anfrage an die Krankenkasse</a:t>
            </a:r>
          </a:p>
          <a:p>
            <a:pPr marL="0" indent="0">
              <a:spcBef>
                <a:spcPts val="200"/>
              </a:spcBef>
              <a:buNone/>
            </a:pPr>
            <a:endParaRPr lang="de-DE" sz="800" dirty="0"/>
          </a:p>
          <a:p>
            <a:pPr marL="0" indent="0">
              <a:spcBef>
                <a:spcPts val="200"/>
              </a:spcBef>
              <a:buNone/>
            </a:pPr>
            <a:r>
              <a:rPr lang="de-DE" dirty="0"/>
              <a:t>Mitarbeiterin Stefanie Koch (SVNR 01120796K124) hat sich ab 10.10.2022 krank gemeldet, habt ihr eine eAU?</a:t>
            </a:r>
          </a:p>
          <a:p>
            <a:pPr marL="0" indent="0">
              <a:spcBef>
                <a:spcPts val="200"/>
              </a:spcBef>
              <a:buNone/>
            </a:pPr>
            <a:endParaRPr lang="de-DE" sz="800" dirty="0"/>
          </a:p>
          <a:p>
            <a:pPr marL="0" indent="0">
              <a:spcBef>
                <a:spcPts val="200"/>
              </a:spcBef>
              <a:buNone/>
            </a:pPr>
            <a:r>
              <a:rPr lang="de-DE" dirty="0"/>
              <a:t>timeCard übernimmt die Krankenkasse und SVNR aus  Entgeltabrechnungs-programm</a:t>
            </a:r>
          </a:p>
          <a:p>
            <a:pPr marL="0" indent="0">
              <a:spcBef>
                <a:spcPts val="200"/>
              </a:spcBef>
              <a:buNone/>
            </a:pPr>
            <a:endParaRPr lang="de-DE" b="1" dirty="0"/>
          </a:p>
          <a:p>
            <a:pPr marL="0" indent="0">
              <a:spcBef>
                <a:spcPts val="200"/>
              </a:spcBef>
              <a:buNone/>
            </a:pPr>
            <a:endParaRPr lang="de-DE" b="1" dirty="0"/>
          </a:p>
          <a:p>
            <a:pPr marL="0" indent="0">
              <a:spcBef>
                <a:spcPts val="200"/>
              </a:spcBef>
              <a:buNone/>
            </a:pPr>
            <a:endParaRPr lang="de-DE" sz="500" dirty="0"/>
          </a:p>
          <a:p>
            <a:pPr marL="269875" lvl="1" indent="0">
              <a:spcBef>
                <a:spcPts val="200"/>
              </a:spcBef>
              <a:buNone/>
            </a:pPr>
            <a:endParaRPr lang="de-DE" dirty="0"/>
          </a:p>
        </p:txBody>
      </p:sp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r>
              <a:rPr lang="de-DE" b="0" dirty="0">
                <a:solidFill>
                  <a:schemeClr val="tx2"/>
                </a:solidFill>
              </a:rPr>
              <a:t>time</a:t>
            </a:r>
            <a:r>
              <a:rPr lang="de-DE" i="1" dirty="0">
                <a:solidFill>
                  <a:schemeClr val="tx2"/>
                </a:solidFill>
              </a:rPr>
              <a:t>Card</a:t>
            </a:r>
            <a:r>
              <a:rPr lang="de-DE" dirty="0">
                <a:solidFill>
                  <a:schemeClr val="tx2"/>
                </a:solidFill>
              </a:rPr>
              <a:t> AU – Beispiel (5)</a:t>
            </a:r>
            <a:r>
              <a:rPr lang="de-DE" dirty="0"/>
              <a:t>eAU</a:t>
            </a:r>
          </a:p>
        </p:txBody>
      </p:sp>
      <p:pic>
        <p:nvPicPr>
          <p:cNvPr id="5" name="Inhaltsplatzhalter 4">
            <a:extLst>
              <a:ext uri="{FF2B5EF4-FFF2-40B4-BE49-F238E27FC236}">
                <a16:creationId xmlns:a16="http://schemas.microsoft.com/office/drawing/2014/main" id="{F096C2D8-5B0C-1623-BA53-8349603F0F3A}"/>
              </a:ext>
            </a:extLst>
          </p:cNvPr>
          <p:cNvPicPr>
            <a:picLocks noGrp="1" noChangeAspect="1"/>
          </p:cNvPicPr>
          <p:nvPr>
            <p:ph sz="half" idx="1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2138" y="1319472"/>
            <a:ext cx="5551487" cy="3087168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7" name="Grafik 6">
            <a:extLst>
              <a:ext uri="{FF2B5EF4-FFF2-40B4-BE49-F238E27FC236}">
                <a16:creationId xmlns:a16="http://schemas.microsoft.com/office/drawing/2014/main" id="{F38FB449-50E2-888C-C2A8-CD5BD8E2425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2138" y="1317840"/>
            <a:ext cx="5503191" cy="308880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40198870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Inhaltsplatzhalter 14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>
              <a:spcBef>
                <a:spcPts val="200"/>
              </a:spcBef>
              <a:buNone/>
            </a:pPr>
            <a:r>
              <a:rPr lang="de-DE" b="1" u="sng" dirty="0"/>
              <a:t>Freitag</a:t>
            </a:r>
          </a:p>
          <a:p>
            <a:pPr marL="0" indent="0">
              <a:spcBef>
                <a:spcPts val="200"/>
              </a:spcBef>
              <a:buNone/>
            </a:pPr>
            <a:endParaRPr lang="de-DE" dirty="0"/>
          </a:p>
          <a:p>
            <a:pPr marL="0" indent="0">
              <a:spcBef>
                <a:spcPts val="200"/>
              </a:spcBef>
              <a:buNone/>
            </a:pPr>
            <a:r>
              <a:rPr lang="de-DE" dirty="0"/>
              <a:t>Die Krankenkasse sendet die digital signierte eAU an timeCard</a:t>
            </a:r>
          </a:p>
          <a:p>
            <a:pPr marL="0" indent="0">
              <a:spcBef>
                <a:spcPts val="200"/>
              </a:spcBef>
              <a:buNone/>
            </a:pPr>
            <a:endParaRPr lang="de-DE" dirty="0"/>
          </a:p>
          <a:p>
            <a:pPr marL="0" indent="0">
              <a:spcBef>
                <a:spcPts val="200"/>
              </a:spcBef>
              <a:buNone/>
            </a:pPr>
            <a:r>
              <a:rPr lang="de-DE" dirty="0"/>
              <a:t>Mitarbeiterin und Vorgesetzter werden, wie beim Antragswesen gewohnt, benachrichtigt</a:t>
            </a:r>
          </a:p>
          <a:p>
            <a:pPr marL="0" indent="0">
              <a:spcBef>
                <a:spcPts val="200"/>
              </a:spcBef>
              <a:buNone/>
            </a:pPr>
            <a:endParaRPr lang="de-DE" dirty="0"/>
          </a:p>
          <a:p>
            <a:pPr marL="0" indent="0">
              <a:spcBef>
                <a:spcPts val="200"/>
              </a:spcBef>
              <a:buNone/>
            </a:pPr>
            <a:endParaRPr lang="de-DE" b="1" dirty="0"/>
          </a:p>
          <a:p>
            <a:pPr marL="0" indent="0">
              <a:spcBef>
                <a:spcPts val="200"/>
              </a:spcBef>
              <a:buNone/>
            </a:pPr>
            <a:endParaRPr lang="de-DE" b="1" dirty="0"/>
          </a:p>
          <a:p>
            <a:pPr marL="0" indent="0">
              <a:spcBef>
                <a:spcPts val="200"/>
              </a:spcBef>
              <a:buNone/>
            </a:pPr>
            <a:endParaRPr lang="de-DE" sz="500" dirty="0"/>
          </a:p>
          <a:p>
            <a:pPr marL="269875" lvl="1" indent="0">
              <a:spcBef>
                <a:spcPts val="200"/>
              </a:spcBef>
              <a:buNone/>
            </a:pPr>
            <a:endParaRPr lang="de-DE" dirty="0"/>
          </a:p>
        </p:txBody>
      </p:sp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r>
              <a:rPr lang="de-DE" b="0" dirty="0">
                <a:solidFill>
                  <a:schemeClr val="tx2"/>
                </a:solidFill>
              </a:rPr>
              <a:t>time</a:t>
            </a:r>
            <a:r>
              <a:rPr lang="de-DE" i="1" dirty="0">
                <a:solidFill>
                  <a:schemeClr val="tx2"/>
                </a:solidFill>
              </a:rPr>
              <a:t>Card</a:t>
            </a:r>
            <a:r>
              <a:rPr lang="de-DE" dirty="0">
                <a:solidFill>
                  <a:schemeClr val="tx2"/>
                </a:solidFill>
              </a:rPr>
              <a:t> AU – Beispiel (6)</a:t>
            </a:r>
            <a:endParaRPr lang="de-DE" dirty="0"/>
          </a:p>
        </p:txBody>
      </p:sp>
      <p:pic>
        <p:nvPicPr>
          <p:cNvPr id="5" name="Inhaltsplatzhalter 4">
            <a:extLst>
              <a:ext uri="{FF2B5EF4-FFF2-40B4-BE49-F238E27FC236}">
                <a16:creationId xmlns:a16="http://schemas.microsoft.com/office/drawing/2014/main" id="{380FCE78-B786-3BC6-237D-A59CD9859EFD}"/>
              </a:ext>
            </a:extLst>
          </p:cNvPr>
          <p:cNvPicPr>
            <a:picLocks noGrp="1" noChangeAspect="1"/>
          </p:cNvPicPr>
          <p:nvPr>
            <p:ph sz="half" idx="1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2138" y="1319472"/>
            <a:ext cx="5551487" cy="3087168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8" name="Grafik 7">
            <a:extLst>
              <a:ext uri="{FF2B5EF4-FFF2-40B4-BE49-F238E27FC236}">
                <a16:creationId xmlns:a16="http://schemas.microsoft.com/office/drawing/2014/main" id="{8016C68F-5B27-08D0-0717-ED9C432E62A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2138" y="1319472"/>
            <a:ext cx="5503190" cy="308880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9" name="Grafik 8">
            <a:extLst>
              <a:ext uri="{FF2B5EF4-FFF2-40B4-BE49-F238E27FC236}">
                <a16:creationId xmlns:a16="http://schemas.microsoft.com/office/drawing/2014/main" id="{3D7CCBB5-E7A8-F379-E6AF-E3D5C4324D1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9918" y="1329456"/>
            <a:ext cx="4335926" cy="306720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42160178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Inhaltsplatzhalter 14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>
              <a:spcBef>
                <a:spcPts val="200"/>
              </a:spcBef>
              <a:buNone/>
            </a:pPr>
            <a:r>
              <a:rPr lang="de-DE" b="1" u="sng" dirty="0"/>
              <a:t>Freitag</a:t>
            </a:r>
          </a:p>
          <a:p>
            <a:pPr marL="0" indent="0">
              <a:spcBef>
                <a:spcPts val="200"/>
              </a:spcBef>
              <a:buNone/>
            </a:pPr>
            <a:endParaRPr lang="de-DE" dirty="0"/>
          </a:p>
          <a:p>
            <a:pPr marL="0" indent="0">
              <a:spcBef>
                <a:spcPts val="200"/>
              </a:spcBef>
              <a:buNone/>
            </a:pPr>
            <a:r>
              <a:rPr lang="de-DE" dirty="0"/>
              <a:t>timeCard verbucht die Krankheitstage als bestätigt und schreibt die Sollstunden gut.</a:t>
            </a:r>
          </a:p>
          <a:p>
            <a:pPr marL="0" indent="0">
              <a:spcBef>
                <a:spcPts val="200"/>
              </a:spcBef>
              <a:buNone/>
            </a:pPr>
            <a:endParaRPr lang="de-DE" dirty="0"/>
          </a:p>
          <a:p>
            <a:pPr marL="0" indent="0">
              <a:spcBef>
                <a:spcPts val="200"/>
              </a:spcBef>
              <a:buNone/>
            </a:pPr>
            <a:endParaRPr lang="de-DE" b="1" dirty="0"/>
          </a:p>
          <a:p>
            <a:pPr marL="0" indent="0">
              <a:spcBef>
                <a:spcPts val="200"/>
              </a:spcBef>
              <a:buNone/>
            </a:pPr>
            <a:endParaRPr lang="de-DE" b="1" dirty="0"/>
          </a:p>
          <a:p>
            <a:pPr marL="0" indent="0">
              <a:spcBef>
                <a:spcPts val="200"/>
              </a:spcBef>
              <a:buNone/>
            </a:pPr>
            <a:endParaRPr lang="de-DE" sz="500" dirty="0"/>
          </a:p>
          <a:p>
            <a:pPr marL="269875" lvl="1" indent="0">
              <a:spcBef>
                <a:spcPts val="200"/>
              </a:spcBef>
              <a:buNone/>
            </a:pPr>
            <a:endParaRPr lang="de-DE" dirty="0"/>
          </a:p>
        </p:txBody>
      </p:sp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r>
              <a:rPr lang="de-DE" b="0" dirty="0">
                <a:solidFill>
                  <a:schemeClr val="tx2"/>
                </a:solidFill>
              </a:rPr>
              <a:t>time</a:t>
            </a:r>
            <a:r>
              <a:rPr lang="de-DE" i="1" dirty="0">
                <a:solidFill>
                  <a:schemeClr val="tx2"/>
                </a:solidFill>
              </a:rPr>
              <a:t>Card</a:t>
            </a:r>
            <a:r>
              <a:rPr lang="de-DE" dirty="0">
                <a:solidFill>
                  <a:schemeClr val="tx2"/>
                </a:solidFill>
              </a:rPr>
              <a:t> – Beispiel (7)</a:t>
            </a:r>
            <a:endParaRPr lang="de-DE" dirty="0"/>
          </a:p>
        </p:txBody>
      </p:sp>
      <p:pic>
        <p:nvPicPr>
          <p:cNvPr id="5" name="Inhaltsplatzhalter 4">
            <a:extLst>
              <a:ext uri="{FF2B5EF4-FFF2-40B4-BE49-F238E27FC236}">
                <a16:creationId xmlns:a16="http://schemas.microsoft.com/office/drawing/2014/main" id="{F6759C18-0EB6-143A-3866-E59E2711D0E2}"/>
              </a:ext>
            </a:extLst>
          </p:cNvPr>
          <p:cNvPicPr>
            <a:picLocks noGrp="1" noChangeAspect="1"/>
          </p:cNvPicPr>
          <p:nvPr>
            <p:ph sz="half" idx="15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2138" y="1304925"/>
            <a:ext cx="5551487" cy="3116262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647516134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PPT_DBNAME" val="Präsentation3[20191015111425844].mdb"/>
  <p:tag name="ARS_RESPONSE_PERSONNUM" val="100"/>
</p:tagLst>
</file>

<file path=ppt/theme/theme1.xml><?xml version="1.0" encoding="utf-8"?>
<a:theme xmlns:a="http://schemas.openxmlformats.org/drawingml/2006/main" name="Design_ckl-tc10">
  <a:themeElements>
    <a:clrScheme name="Benutzerdefiniert 4">
      <a:dk1>
        <a:srgbClr val="444453"/>
      </a:dk1>
      <a:lt1>
        <a:srgbClr val="FFFFFF"/>
      </a:lt1>
      <a:dk2>
        <a:srgbClr val="444453"/>
      </a:dk2>
      <a:lt2>
        <a:srgbClr val="FFFFFF"/>
      </a:lt2>
      <a:accent1>
        <a:srgbClr val="DBE5F1"/>
      </a:accent1>
      <a:accent2>
        <a:srgbClr val="FFD965"/>
      </a:accent2>
      <a:accent3>
        <a:srgbClr val="444453"/>
      </a:accent3>
      <a:accent4>
        <a:srgbClr val="8F6C00"/>
      </a:accent4>
      <a:accent5>
        <a:srgbClr val="B0B0BE"/>
      </a:accent5>
      <a:accent6>
        <a:srgbClr val="B28600"/>
      </a:accent6>
      <a:hlink>
        <a:srgbClr val="8F6C00"/>
      </a:hlink>
      <a:folHlink>
        <a:srgbClr val="BF9000"/>
      </a:folHlink>
    </a:clrScheme>
    <a:fontScheme name="Benutzerdefiniert 1">
      <a:majorFont>
        <a:latin typeface="Notes-BoldTf"/>
        <a:ea typeface=""/>
        <a:cs typeface=""/>
      </a:majorFont>
      <a:minorFont>
        <a:latin typeface="Notes-RegularTf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esign_ckl-tc10" id="{0E51401C-3F88-420A-96D1-2829A044EA1B}" vid="{ADFDEBBC-B685-4679-A669-2E4EC8416508}"/>
    </a:ext>
  </a:extLst>
</a:theme>
</file>

<file path=ppt/theme/theme2.xml><?xml version="1.0" encoding="utf-8"?>
<a:theme xmlns:a="http://schemas.openxmlformats.org/drawingml/2006/main" name="Benutzerdefiniertes 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SofficePräsentation_ckl-tc10.potx" id="{67AB1B1E-1858-4C1D-BE02-5FDC5C575CC3}" vid="{8C22AAF0-E60D-4AC7-A763-E66AD16CCB57}"/>
    </a:ext>
  </a:extLst>
</a:theme>
</file>

<file path=ppt/theme/theme3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Design_ckl-tc10</Template>
  <TotalTime>0</TotalTime>
  <Words>261</Words>
  <Application>Microsoft Office PowerPoint</Application>
  <PresentationFormat>Bildschirmpräsentation (16:9)</PresentationFormat>
  <Paragraphs>61</Paragraphs>
  <Slides>8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7</vt:i4>
      </vt:variant>
      <vt:variant>
        <vt:lpstr>Design</vt:lpstr>
      </vt:variant>
      <vt:variant>
        <vt:i4>2</vt:i4>
      </vt:variant>
      <vt:variant>
        <vt:lpstr>Folientitel</vt:lpstr>
      </vt:variant>
      <vt:variant>
        <vt:i4>8</vt:i4>
      </vt:variant>
    </vt:vector>
  </HeadingPairs>
  <TitlesOfParts>
    <vt:vector size="17" baseType="lpstr">
      <vt:lpstr>Arial</vt:lpstr>
      <vt:lpstr>Calibri</vt:lpstr>
      <vt:lpstr>Courier New</vt:lpstr>
      <vt:lpstr>Notes-BoldTf</vt:lpstr>
      <vt:lpstr>Notes-Regular</vt:lpstr>
      <vt:lpstr>Notes-RegularTf</vt:lpstr>
      <vt:lpstr>Wingdings</vt:lpstr>
      <vt:lpstr>Design_ckl-tc10</vt:lpstr>
      <vt:lpstr>Benutzerdefiniertes Design</vt:lpstr>
      <vt:lpstr>timeCard AU Beispiel „Krankmeldung“ </vt:lpstr>
      <vt:lpstr>timeCard 10 – Beispiel (1)eAU</vt:lpstr>
      <vt:lpstr>timeCard AU – Beispiel (2)eAU</vt:lpstr>
      <vt:lpstr>timeCard AU – Beispiel (3)</vt:lpstr>
      <vt:lpstr>timeCard AU – Beispiel (4)</vt:lpstr>
      <vt:lpstr>timeCard AU – Beispiel (5)eAU</vt:lpstr>
      <vt:lpstr>timeCard AU – Beispiel (6)</vt:lpstr>
      <vt:lpstr>timeCard – Beispiel (7)</vt:lpstr>
    </vt:vector>
  </TitlesOfParts>
  <Company>Ernst Reiner GmbH &amp; Co. KG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Webinar timeCard 10</dc:title>
  <dc:creator>Knoepfle, Stefan</dc:creator>
  <cp:lastModifiedBy>Knoepfle, Stefan</cp:lastModifiedBy>
  <cp:revision>421</cp:revision>
  <cp:lastPrinted>2022-10-28T07:45:01Z</cp:lastPrinted>
  <dcterms:created xsi:type="dcterms:W3CDTF">2020-05-25T06:37:27Z</dcterms:created>
  <dcterms:modified xsi:type="dcterms:W3CDTF">2022-11-02T07:31:13Z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NewReviewCycle">
    <vt:lpwstr/>
  </property>
  <property fmtid="{D5CDD505-2E9C-101B-9397-08002B2CF9AE}" pid="3" name="_AdHocReviewCycleID">
    <vt:i4>-337424898</vt:i4>
  </property>
  <property fmtid="{D5CDD505-2E9C-101B-9397-08002B2CF9AE}" pid="4" name="_EmailSubject">
    <vt:lpwstr>Präsentation SPS22</vt:lpwstr>
  </property>
  <property fmtid="{D5CDD505-2E9C-101B-9397-08002B2CF9AE}" pid="5" name="_AuthorEmail">
    <vt:lpwstr>PMark@reiner-sct.com</vt:lpwstr>
  </property>
  <property fmtid="{D5CDD505-2E9C-101B-9397-08002B2CF9AE}" pid="6" name="_AuthorEmailDisplayName">
    <vt:lpwstr>Mark, Petra</vt:lpwstr>
  </property>
</Properties>
</file>